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7" r:id="rId2"/>
    <p:sldId id="294" r:id="rId3"/>
    <p:sldId id="277" r:id="rId4"/>
    <p:sldId id="273" r:id="rId5"/>
    <p:sldId id="282" r:id="rId6"/>
    <p:sldId id="283" r:id="rId7"/>
    <p:sldId id="284" r:id="rId8"/>
    <p:sldId id="293" r:id="rId9"/>
    <p:sldId id="286" r:id="rId10"/>
    <p:sldId id="295" r:id="rId11"/>
    <p:sldId id="287" r:id="rId12"/>
    <p:sldId id="288" r:id="rId13"/>
    <p:sldId id="296" r:id="rId14"/>
    <p:sldId id="289" r:id="rId15"/>
    <p:sldId id="290" r:id="rId16"/>
    <p:sldId id="291" r:id="rId17"/>
    <p:sldId id="297" r:id="rId18"/>
    <p:sldId id="292" r:id="rId19"/>
  </p:sldIdLst>
  <p:sldSz cx="20104100" cy="11309350"/>
  <p:notesSz cx="20104100" cy="1130935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4ECA"/>
    <a:srgbClr val="FF0576"/>
    <a:srgbClr val="59B3CB"/>
    <a:srgbClr val="99CCFF"/>
    <a:srgbClr val="66CCFF"/>
    <a:srgbClr val="FFC000"/>
    <a:srgbClr val="5BD4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0" autoAdjust="0"/>
    <p:restoredTop sz="95097" autoAdjust="0"/>
  </p:normalViewPr>
  <p:slideViewPr>
    <p:cSldViewPr>
      <p:cViewPr>
        <p:scale>
          <a:sx n="50" d="100"/>
          <a:sy n="50" d="100"/>
        </p:scale>
        <p:origin x="912" y="8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348"/>
    </p:cViewPr>
  </p:sorterViewPr>
  <p:notesViewPr>
    <p:cSldViewPr>
      <p:cViewPr varScale="1">
        <p:scale>
          <a:sx n="46" d="100"/>
          <a:sy n="46" d="100"/>
        </p:scale>
        <p:origin x="114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A7C5E-BC0C-4A3D-BABF-1496828F7BC3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3FD37-037C-47E9-ACEC-53571BD4E90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4759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2D36F-03D0-4680-9952-1FDC952EDE95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30EA7-CC83-4CB4-BB7A-C5FA6EB2C65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1734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30EA7-CC83-4CB4-BB7A-C5FA6EB2C653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45229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40" y="-789172"/>
            <a:ext cx="20129562" cy="12098522"/>
          </a:xfrm>
          <a:prstGeom prst="rect">
            <a:avLst/>
          </a:prstGeom>
        </p:spPr>
      </p:pic>
      <p:pic>
        <p:nvPicPr>
          <p:cNvPr id="20" name="Imagen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38419" r="2316" b="365"/>
          <a:stretch>
            <a:fillRect/>
          </a:stretch>
        </p:blipFill>
        <p:spPr bwMode="auto">
          <a:xfrm>
            <a:off x="0" y="0"/>
            <a:ext cx="20104099" cy="1130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object 11">
            <a:extLst>
              <a:ext uri="{FF2B5EF4-FFF2-40B4-BE49-F238E27FC236}">
                <a16:creationId xmlns:a16="http://schemas.microsoft.com/office/drawing/2014/main" id="{F166766B-EAA7-DD43-A756-F4605AA9A22B}"/>
              </a:ext>
            </a:extLst>
          </p:cNvPr>
          <p:cNvGrpSpPr/>
          <p:nvPr userDrawn="1"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8372457F-8480-5A42-9339-5701E381A19E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594035F5-CD25-AD4C-AD04-CC0D37060337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F387536A-024F-824B-BD2E-CF6404A6B02F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7AF94EA7-F99B-B541-A7A5-AA92B6A03FC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489F400A-C9E0-5F48-9300-F410CF81D75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AD94903A-7831-D04D-ABA1-93604CF406FB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7CD05F3A-E5BA-D742-8A2E-AD10596914C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47DC6E99-BAC6-934E-87F8-656482BB4E24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B9C09E91-A869-334B-8CD8-A499C62CB153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2">
            <a:extLst>
              <a:ext uri="{FF2B5EF4-FFF2-40B4-BE49-F238E27FC236}">
                <a16:creationId xmlns:a16="http://schemas.microsoft.com/office/drawing/2014/main" id="{A0B885A4-9375-EA40-9DB9-9EEF31B074A9}"/>
              </a:ext>
            </a:extLst>
          </p:cNvPr>
          <p:cNvSpPr/>
          <p:nvPr userDrawn="1"/>
        </p:nvSpPr>
        <p:spPr>
          <a:xfrm>
            <a:off x="5092767" y="8274010"/>
            <a:ext cx="10694670" cy="53340"/>
          </a:xfrm>
          <a:custGeom>
            <a:avLst/>
            <a:gdLst/>
            <a:ahLst/>
            <a:cxnLst/>
            <a:rect l="l" t="t" r="r" b="b"/>
            <a:pathLst>
              <a:path w="10694669" h="5334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3DF417FE-825D-8D41-8EF5-B5AA503D5EA8}"/>
              </a:ext>
            </a:extLst>
          </p:cNvPr>
          <p:cNvSpPr/>
          <p:nvPr userDrawn="1"/>
        </p:nvSpPr>
        <p:spPr>
          <a:xfrm>
            <a:off x="5092767" y="7228339"/>
            <a:ext cx="10694670" cy="1045671"/>
          </a:xfrm>
          <a:custGeom>
            <a:avLst/>
            <a:gdLst/>
            <a:ahLst/>
            <a:cxnLst/>
            <a:rect l="l" t="t" r="r" b="b"/>
            <a:pathLst>
              <a:path w="10694669" h="1025525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D8298CF0-1D54-6247-B7EE-D42E3B9F8B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8402" y="7307097"/>
            <a:ext cx="10649035" cy="830997"/>
          </a:xfrm>
        </p:spPr>
        <p:txBody>
          <a:bodyPr/>
          <a:lstStyle>
            <a:lvl1pPr algn="ctr">
              <a:defRPr sz="5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SUBTITULO: LOREN IPSUM</a:t>
            </a:r>
            <a:endParaRPr lang="es-CL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6A6FEFC9-11EC-B84F-A8C2-5DF3FAB58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050" y="6152227"/>
            <a:ext cx="11429999" cy="923330"/>
          </a:xfrm>
        </p:spPr>
        <p:txBody>
          <a:bodyPr/>
          <a:lstStyle>
            <a:lvl1pPr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TÍTULO: LOREM IPSUM</a:t>
            </a:r>
            <a:endParaRPr lang="es-CL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429B471-41F5-B54F-BE9E-5E63FBAF29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2767" y="8483560"/>
            <a:ext cx="10694988" cy="492443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3200" b="0" spc="10" dirty="0">
                <a:latin typeface="Arial"/>
                <a:cs typeface="Arial"/>
              </a:rPr>
              <a:t>Lorem ipsum </a:t>
            </a:r>
            <a:r>
              <a:rPr lang="es-CL" sz="3200" b="0" spc="5" dirty="0">
                <a:latin typeface="Arial"/>
                <a:cs typeface="Arial"/>
              </a:rPr>
              <a:t>dolor sit </a:t>
            </a:r>
            <a:r>
              <a:rPr lang="es-CL" sz="3200" b="0" spc="10" dirty="0">
                <a:latin typeface="Arial"/>
                <a:cs typeface="Arial"/>
              </a:rPr>
              <a:t>amet, consectetuer </a:t>
            </a:r>
            <a:r>
              <a:rPr lang="es-CL" sz="3200" b="0" spc="5" dirty="0">
                <a:latin typeface="Arial"/>
                <a:cs typeface="Arial"/>
              </a:rPr>
              <a:t>adipiscing </a:t>
            </a:r>
            <a:r>
              <a:rPr lang="es-CL" sz="32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E0A93150-CAB0-354D-A524-392A3883CF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77" y="8918485"/>
            <a:ext cx="5904958" cy="1460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9">
            <a:extLst>
              <a:ext uri="{FF2B5EF4-FFF2-40B4-BE49-F238E27FC236}">
                <a16:creationId xmlns:a16="http://schemas.microsoft.com/office/drawing/2014/main" id="{D74EE1F9-2998-754F-AE8B-CC1AA4E2EE8A}"/>
              </a:ext>
            </a:extLst>
          </p:cNvPr>
          <p:cNvSpPr/>
          <p:nvPr userDrawn="1"/>
        </p:nvSpPr>
        <p:spPr>
          <a:xfrm>
            <a:off x="14603006" y="1768475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E5F013E-4F47-B444-9D43-991915429027}"/>
              </a:ext>
            </a:extLst>
          </p:cNvPr>
          <p:cNvSpPr/>
          <p:nvPr userDrawn="1"/>
        </p:nvSpPr>
        <p:spPr>
          <a:xfrm>
            <a:off x="10415337" y="1768476"/>
            <a:ext cx="3392804" cy="7616568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3584D8FB-5C66-5246-B53F-AFBF8195582B}"/>
              </a:ext>
            </a:extLst>
          </p:cNvPr>
          <p:cNvSpPr/>
          <p:nvPr userDrawn="1"/>
        </p:nvSpPr>
        <p:spPr>
          <a:xfrm>
            <a:off x="6347214" y="1813303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55C4F869-B90C-0B40-A9F9-ADC2D812A79E}"/>
              </a:ext>
            </a:extLst>
          </p:cNvPr>
          <p:cNvSpPr/>
          <p:nvPr userDrawn="1"/>
        </p:nvSpPr>
        <p:spPr>
          <a:xfrm>
            <a:off x="2235659" y="1820288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9F40AF0-87DA-0A48-B6E9-4219F4180C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205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2" name="Marcador de texto 8">
            <a:extLst>
              <a:ext uri="{FF2B5EF4-FFF2-40B4-BE49-F238E27FC236}">
                <a16:creationId xmlns:a16="http://schemas.microsoft.com/office/drawing/2014/main" id="{D90E074A-B7DF-8245-A38A-3D05E057F6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205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01</a:t>
            </a:r>
            <a:endParaRPr lang="es-CL" dirty="0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13C7172E-9E76-0741-9F46-1D2D52BD4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2090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FCB94CB1-4B2F-854C-BFCE-F2F8A555D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9873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id="{230B54DA-B6A0-F547-8BE5-D93D21AF0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69873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02</a:t>
            </a:r>
            <a:endParaRPr lang="es-CL" dirty="0"/>
          </a:p>
        </p:txBody>
      </p:sp>
      <p:sp>
        <p:nvSpPr>
          <p:cNvPr id="37" name="Marcador de texto 33">
            <a:extLst>
              <a:ext uri="{FF2B5EF4-FFF2-40B4-BE49-F238E27FC236}">
                <a16:creationId xmlns:a16="http://schemas.microsoft.com/office/drawing/2014/main" id="{049144DE-9B32-BF42-AC58-CA84B84FCC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8730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8" name="Marcador de texto 8">
            <a:extLst>
              <a:ext uri="{FF2B5EF4-FFF2-40B4-BE49-F238E27FC236}">
                <a16:creationId xmlns:a16="http://schemas.microsoft.com/office/drawing/2014/main" id="{3AD26DB2-ADE0-4647-9024-836E854502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4273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B4CCB6D0-24E1-6C4B-B00D-A59898F665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4273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03</a:t>
            </a:r>
            <a:endParaRPr lang="es-CL" dirty="0"/>
          </a:p>
        </p:txBody>
      </p:sp>
      <p:sp>
        <p:nvSpPr>
          <p:cNvPr id="40" name="Marcador de texto 33">
            <a:extLst>
              <a:ext uri="{FF2B5EF4-FFF2-40B4-BE49-F238E27FC236}">
                <a16:creationId xmlns:a16="http://schemas.microsoft.com/office/drawing/2014/main" id="{E791DE5B-F3FB-2249-88C9-850052F11B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3158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1" name="Marcador de texto 8">
            <a:extLst>
              <a:ext uri="{FF2B5EF4-FFF2-40B4-BE49-F238E27FC236}">
                <a16:creationId xmlns:a16="http://schemas.microsoft.com/office/drawing/2014/main" id="{BFEC8CF8-CD6A-2D46-9209-80CB6E3757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44104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id="{2B4261FE-A1D1-4B4F-95F4-6ED010B112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44104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04</a:t>
            </a:r>
            <a:endParaRPr lang="es-CL" dirty="0"/>
          </a:p>
        </p:txBody>
      </p:sp>
      <p:sp>
        <p:nvSpPr>
          <p:cNvPr id="43" name="Marcador de texto 33">
            <a:extLst>
              <a:ext uri="{FF2B5EF4-FFF2-40B4-BE49-F238E27FC236}">
                <a16:creationId xmlns:a16="http://schemas.microsoft.com/office/drawing/2014/main" id="{675B8AD7-87CC-C84B-AFAA-1219F5560E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32961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9B5E9D9A-47C1-1E44-B23B-6F1ADDE4D8E6}"/>
              </a:ext>
            </a:extLst>
          </p:cNvPr>
          <p:cNvSpPr/>
          <p:nvPr userDrawn="1"/>
        </p:nvSpPr>
        <p:spPr>
          <a:xfrm>
            <a:off x="3579241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3">
            <a:extLst>
              <a:ext uri="{FF2B5EF4-FFF2-40B4-BE49-F238E27FC236}">
                <a16:creationId xmlns:a16="http://schemas.microsoft.com/office/drawing/2014/main" id="{1ABCC154-C69E-B546-A2BD-4C9F96651155}"/>
              </a:ext>
            </a:extLst>
          </p:cNvPr>
          <p:cNvSpPr/>
          <p:nvPr userDrawn="1"/>
        </p:nvSpPr>
        <p:spPr>
          <a:xfrm>
            <a:off x="7667696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3">
            <a:extLst>
              <a:ext uri="{FF2B5EF4-FFF2-40B4-BE49-F238E27FC236}">
                <a16:creationId xmlns:a16="http://schemas.microsoft.com/office/drawing/2014/main" id="{982DA456-C055-9C46-9D2A-E2B01BD77B0E}"/>
              </a:ext>
            </a:extLst>
          </p:cNvPr>
          <p:cNvSpPr/>
          <p:nvPr userDrawn="1"/>
        </p:nvSpPr>
        <p:spPr>
          <a:xfrm>
            <a:off x="15995650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3">
            <a:extLst>
              <a:ext uri="{FF2B5EF4-FFF2-40B4-BE49-F238E27FC236}">
                <a16:creationId xmlns:a16="http://schemas.microsoft.com/office/drawing/2014/main" id="{6BD4CEE4-F664-604F-98CF-699643BD4FFF}"/>
              </a:ext>
            </a:extLst>
          </p:cNvPr>
          <p:cNvSpPr/>
          <p:nvPr userDrawn="1"/>
        </p:nvSpPr>
        <p:spPr>
          <a:xfrm>
            <a:off x="11728450" y="571988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Grupo 47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4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5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5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21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FCB2BB87-1180-B948-BFF6-BA2021FCDDF5}"/>
              </a:ext>
            </a:extLst>
          </p:cNvPr>
          <p:cNvSpPr/>
          <p:nvPr userDrawn="1"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FA70B44-092B-8649-B979-B37425589BB9}"/>
              </a:ext>
            </a:extLst>
          </p:cNvPr>
          <p:cNvSpPr/>
          <p:nvPr userDrawn="1"/>
        </p:nvSpPr>
        <p:spPr>
          <a:xfrm>
            <a:off x="4998572" y="828729"/>
            <a:ext cx="152400" cy="1168346"/>
          </a:xfrm>
          <a:custGeom>
            <a:avLst/>
            <a:gdLst/>
            <a:ahLst/>
            <a:cxnLst/>
            <a:rect l="l" t="t" r="r" b="b"/>
            <a:pathLst>
              <a:path w="53339" h="6827520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Marcador de texto 26">
            <a:extLst>
              <a:ext uri="{FF2B5EF4-FFF2-40B4-BE49-F238E27FC236}">
                <a16:creationId xmlns:a16="http://schemas.microsoft.com/office/drawing/2014/main" id="{6803F802-2977-054D-8148-5955F4D8E2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040" y="1258411"/>
            <a:ext cx="4343400" cy="1477328"/>
          </a:xfrm>
        </p:spPr>
        <p:txBody>
          <a:bodyPr/>
          <a:lstStyle>
            <a:lvl1pPr algn="l">
              <a:defRPr sz="4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 LOREM IPSUM</a:t>
            </a:r>
            <a:endParaRPr lang="es-CL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96262340-5004-5B4C-9CDF-5BEB758446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2911475"/>
            <a:ext cx="4343400" cy="1231106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mannt</a:t>
            </a:r>
            <a:r>
              <a:rPr lang="es-ES" dirty="0"/>
              <a:t> 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</a:t>
            </a:r>
            <a:r>
              <a:rPr lang="es-ES" dirty="0"/>
              <a:t> </a:t>
            </a:r>
            <a:r>
              <a:rPr lang="es-ES" dirty="0" err="1"/>
              <a:t>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lo</a:t>
            </a:r>
          </a:p>
          <a:p>
            <a:endParaRPr lang="es-ES" dirty="0"/>
          </a:p>
        </p:txBody>
      </p:sp>
      <p:grpSp>
        <p:nvGrpSpPr>
          <p:cNvPr id="25" name="Grupo 24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7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0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t="8908" r="-32" b="32684"/>
          <a:stretch/>
        </p:blipFill>
        <p:spPr>
          <a:xfrm>
            <a:off x="-1" y="-7839"/>
            <a:ext cx="20104100" cy="7338914"/>
          </a:xfrm>
          <a:prstGeom prst="rect">
            <a:avLst/>
          </a:prstGeom>
        </p:spPr>
      </p:pic>
      <p:grpSp>
        <p:nvGrpSpPr>
          <p:cNvPr id="14" name="object 11">
            <a:extLst>
              <a:ext uri="{FF2B5EF4-FFF2-40B4-BE49-F238E27FC236}">
                <a16:creationId xmlns:a16="http://schemas.microsoft.com/office/drawing/2014/main" id="{0E5C07F5-6858-1B46-ABEB-C77DE1F1E6DF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BC08B95F-E557-3F43-B132-E2052D83164F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72DBBC88-8F33-4D4B-B2BC-F286D34C96DD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45A6F664-1E04-6B4C-9E2B-18DC51490B8A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7896BF00-2ED1-1E43-9B73-9631985B7537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93912B85-0798-DE41-A455-F96F643B445B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4927BAA3-4F75-E946-90A2-232E68AFBE13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2EFEAB71-D126-B842-B494-622D695C77D3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B8CC897A-3384-9D44-905C-185113580B34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52489A06-F0AB-9741-BFC7-F4A0219A15F2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id="{B4C06916-76A4-194E-8113-5C9B9EF1F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6B53E41E-83A0-8045-AEA5-6001AA3F6D1B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FBEA3A42-C57E-1449-9603-782165313C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grpSp>
        <p:nvGrpSpPr>
          <p:cNvPr id="27" name="Grupo 26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795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8" b="17232"/>
          <a:stretch/>
        </p:blipFill>
        <p:spPr>
          <a:xfrm>
            <a:off x="-16927" y="-6290"/>
            <a:ext cx="20104100" cy="7412183"/>
          </a:xfrm>
          <a:prstGeom prst="rect">
            <a:avLst/>
          </a:prstGeom>
        </p:spPr>
      </p:pic>
      <p:grpSp>
        <p:nvGrpSpPr>
          <p:cNvPr id="19" name="object 11">
            <a:extLst>
              <a:ext uri="{FF2B5EF4-FFF2-40B4-BE49-F238E27FC236}">
                <a16:creationId xmlns:a16="http://schemas.microsoft.com/office/drawing/2014/main" id="{72CB07E4-BD20-2841-8504-4AF8BAC65B92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A0B8567D-059F-D244-9DC8-88F56B94296B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FC8A666C-E5DE-8444-ACA3-1559C8EB04F1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BB3FEDA5-4588-BD4C-8EB9-3D670D7877A1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2DD38945-F552-B045-A610-F6FEB2AE0B3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DA726BBB-41D3-A641-9F9E-8A454078BAE8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474A1586-828C-B945-878F-C4CDC6A9DFD0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00A41B1B-474B-4C4D-94A2-F62D23D8667F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0">
              <a:extLst>
                <a:ext uri="{FF2B5EF4-FFF2-40B4-BE49-F238E27FC236}">
                  <a16:creationId xmlns:a16="http://schemas.microsoft.com/office/drawing/2014/main" id="{E2431960-FF24-AB4B-963F-C0CAC941C4A6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>
              <a:extLst>
                <a:ext uri="{FF2B5EF4-FFF2-40B4-BE49-F238E27FC236}">
                  <a16:creationId xmlns:a16="http://schemas.microsoft.com/office/drawing/2014/main" id="{B3A1E7BF-9376-294D-8DA6-55275010968E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Título 10">
            <a:extLst>
              <a:ext uri="{FF2B5EF4-FFF2-40B4-BE49-F238E27FC236}">
                <a16:creationId xmlns:a16="http://schemas.microsoft.com/office/drawing/2014/main" id="{56A3B61A-C43C-EF49-B263-FB327817C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F1BB170E-5B64-944A-8BF4-E12D50524632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F842742E-4C1E-224F-8371-C85AE3FE5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grpSp>
        <p:nvGrpSpPr>
          <p:cNvPr id="29" name="Grupo 28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34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6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8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0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1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2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3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4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1">
            <a:extLst>
              <a:ext uri="{FF2B5EF4-FFF2-40B4-BE49-F238E27FC236}">
                <a16:creationId xmlns:a16="http://schemas.microsoft.com/office/drawing/2014/main" id="{279636B7-8AE3-5A47-86D8-9BB136EC0AED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E5B2A282-29B8-F743-B35D-14127A534127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7F080B76-AD76-1244-8BEB-3199CEF16000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2A984C73-3EDC-3C4A-AFEF-EEBCB77B4DD2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FDEE8CBD-E62E-3F44-9E0B-C34AE2480924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AC904AE2-B78B-AB47-9929-DC6C54F6489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C4836C99-2D0C-9646-A422-700C3E1E3CEE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9A991018-2F68-4647-B92B-B1E21AF2258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B977EE2B-D840-3945-A677-DEDABC2B5EA9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5ABA4797-6B3B-4A4A-8302-8BEA76696368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id="{D75AA8A8-38E4-6B43-84F1-6B50EF2E0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C53C964-90FC-1A46-BA75-202E4CF485FA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8F3DEFAA-665F-5A48-99A9-7661C5CD1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57B7C659-9453-3C4C-913A-EBF5D8E651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20104101" cy="7339012"/>
          </a:xfrm>
          <a:prstGeom prst="rect">
            <a:avLst/>
          </a:prstGeom>
        </p:spPr>
      </p:pic>
      <p:grpSp>
        <p:nvGrpSpPr>
          <p:cNvPr id="26" name="Grupo 25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2" b="20538"/>
          <a:stretch/>
        </p:blipFill>
        <p:spPr>
          <a:xfrm>
            <a:off x="-6351" y="8332"/>
            <a:ext cx="20110451" cy="7391399"/>
          </a:xfrm>
          <a:prstGeom prst="rect">
            <a:avLst/>
          </a:prstGeom>
        </p:spPr>
      </p:pic>
      <p:grpSp>
        <p:nvGrpSpPr>
          <p:cNvPr id="14" name="object 11">
            <a:extLst>
              <a:ext uri="{FF2B5EF4-FFF2-40B4-BE49-F238E27FC236}">
                <a16:creationId xmlns:a16="http://schemas.microsoft.com/office/drawing/2014/main" id="{1FCA3783-7954-8447-A13D-11D723D304F1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A0327201-CB02-7A4C-8BA8-0363AD550DA8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E4D683F5-B786-7745-9429-9969A5FD5742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A2051D28-5320-DB42-ABB0-2895420FDE70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4893D14F-0403-F64B-8EAC-BC69B5605B59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2A031DCC-93E3-9F4F-AD29-ACDB12B7A4F8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C8AD7B61-A818-8C41-A994-4A2AF97E8060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2A7A2070-FFEA-D046-B93C-B4BDC45F5AAD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E964CCCF-6E6C-0A40-BC07-3DB28999DCBE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8D193638-27E0-BE46-A9DA-6C08DBA45EF7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id="{B938BDB7-C680-8844-92A3-3CF280ED93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B4B5012F-C8E5-664B-B046-8AE939B88817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0F83E991-9E8B-E644-AFC7-11C1E0F319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grpSp>
        <p:nvGrpSpPr>
          <p:cNvPr id="26" name="Grupo 25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7" r:id="rId4"/>
    <p:sldLayoutId id="2147483663" r:id="rId5"/>
    <p:sldLayoutId id="2147483664" r:id="rId6"/>
    <p:sldLayoutId id="2147483665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0352212-10B1-B041-82C3-4A6966090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9050" y="7407275"/>
            <a:ext cx="10649035" cy="709778"/>
          </a:xfrm>
        </p:spPr>
        <p:txBody>
          <a:bodyPr/>
          <a:lstStyle/>
          <a:p>
            <a:r>
              <a:rPr lang="es-MX" sz="4000" dirty="0"/>
              <a:t>Presentación Final Capstone</a:t>
            </a:r>
            <a:endParaRPr lang="es-CL" sz="4000" dirty="0"/>
          </a:p>
          <a:p>
            <a:endParaRPr lang="es-CL" sz="40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13BE3-4FA4-D84B-A70D-F6C2A6DF6B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dirty="0"/>
              <a:t>Proyecto “Vetsys”</a:t>
            </a:r>
          </a:p>
        </p:txBody>
      </p:sp>
    </p:spTree>
    <p:extLst>
      <p:ext uri="{BB962C8B-B14F-4D97-AF65-F5344CB8AC3E}">
        <p14:creationId xmlns:p14="http://schemas.microsoft.com/office/powerpoint/2010/main" val="41222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CEFDE-BFBA-7BFB-063C-3EB6617B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182BA740-F3B1-303B-0CC3-81F794797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1C67220-9545-2A95-9138-9CBABB5D8D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0E8AB942-A0F4-BD0C-8BCC-022BC215F6A5}"/>
              </a:ext>
            </a:extLst>
          </p:cNvPr>
          <p:cNvSpPr txBox="1"/>
          <p:nvPr/>
        </p:nvSpPr>
        <p:spPr>
          <a:xfrm>
            <a:off x="5394325" y="1399143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ARQUITECTURA DEL SOFTWARE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DB6C2B-2269-B250-BB7D-D1DE914F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2651969"/>
            <a:ext cx="14660258" cy="627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31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6D735-5594-B959-3904-17C7B69B7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DB4B499-7866-650E-DB72-CF20C2E93F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23650" y="9749221"/>
            <a:ext cx="8305800" cy="13964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8D7230A8-0334-E1E0-76E8-29988EE98A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134C2C5-269C-1DEB-1C0D-3B3824F8B9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782BEF2A-54A6-357F-AEAB-9668369B6DAA}"/>
              </a:ext>
            </a:extLst>
          </p:cNvPr>
          <p:cNvSpPr txBox="1"/>
          <p:nvPr/>
        </p:nvSpPr>
        <p:spPr>
          <a:xfrm>
            <a:off x="5394325" y="861916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MODELO DE DATOS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F9CFB3E-631E-67D9-8211-9735924DA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0" y="2073275"/>
            <a:ext cx="15537656" cy="897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00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78F6-F076-522A-FA86-2CF4ECE10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3C5B45F7-8519-DCC0-336C-A82C6302BD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5261A4E-6EBB-9B0F-0C5C-D4A975B59E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D652BDC9-CB75-4E0F-CDC8-8420630A55C4}"/>
              </a:ext>
            </a:extLst>
          </p:cNvPr>
          <p:cNvSpPr txBox="1"/>
          <p:nvPr/>
        </p:nvSpPr>
        <p:spPr>
          <a:xfrm>
            <a:off x="5394325" y="1399143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5D5E9342-FF98-EE8D-2BB9-DF88665DD142}"/>
              </a:ext>
            </a:extLst>
          </p:cNvPr>
          <p:cNvGrpSpPr/>
          <p:nvPr/>
        </p:nvGrpSpPr>
        <p:grpSpPr>
          <a:xfrm>
            <a:off x="683841" y="2911475"/>
            <a:ext cx="2819400" cy="6705600"/>
            <a:chOff x="683841" y="2911475"/>
            <a:chExt cx="2819400" cy="6705600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3E080C4C-183F-EF93-15AC-A4D4A0E700A4}"/>
                </a:ext>
              </a:extLst>
            </p:cNvPr>
            <p:cNvSpPr>
              <a:spLocks/>
            </p:cNvSpPr>
            <p:nvPr/>
          </p:nvSpPr>
          <p:spPr>
            <a:xfrm>
              <a:off x="683841" y="2911475"/>
              <a:ext cx="2819400" cy="67056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r>
                <a:rPr lang="es-CL" sz="2400" b="1" dirty="0"/>
                <a:t>Python:</a:t>
              </a:r>
              <a:r>
                <a:rPr lang="es-CL" sz="2400" dirty="0"/>
                <a:t> </a:t>
              </a:r>
            </a:p>
            <a:p>
              <a:pPr algn="ctr"/>
              <a:r>
                <a:rPr lang="es-CL" sz="2400" dirty="0"/>
                <a:t>Versión 3.11</a:t>
              </a:r>
              <a:endParaRPr lang="es-CL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194" name="Picture 2" descr="Historia de Python - Wikipedia, la enciclopedia libre">
              <a:extLst>
                <a:ext uri="{FF2B5EF4-FFF2-40B4-BE49-F238E27FC236}">
                  <a16:creationId xmlns:a16="http://schemas.microsoft.com/office/drawing/2014/main" id="{20C3B739-DC0B-AB04-353E-5270E81F62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134" y="4013507"/>
              <a:ext cx="2050814" cy="2250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E34419CD-00A3-F2FD-DCA5-9E6313C6927F}"/>
              </a:ext>
            </a:extLst>
          </p:cNvPr>
          <p:cNvGrpSpPr/>
          <p:nvPr/>
        </p:nvGrpSpPr>
        <p:grpSpPr>
          <a:xfrm>
            <a:off x="7023136" y="2911475"/>
            <a:ext cx="2819400" cy="6705600"/>
            <a:chOff x="7023136" y="2911475"/>
            <a:chExt cx="2819400" cy="6705600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50B389FF-D481-68D8-0567-05CDD2CA3E51}"/>
                </a:ext>
              </a:extLst>
            </p:cNvPr>
            <p:cNvSpPr>
              <a:spLocks/>
            </p:cNvSpPr>
            <p:nvPr/>
          </p:nvSpPr>
          <p:spPr>
            <a:xfrm>
              <a:off x="7023136" y="2911475"/>
              <a:ext cx="2819400" cy="67056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r>
                <a:rPr lang="es-CL" sz="2400" b="1" dirty="0"/>
                <a:t>Lenguajes web:</a:t>
              </a:r>
              <a:r>
                <a:rPr lang="es-CL" sz="2400" dirty="0"/>
                <a:t> HTML, JavaScript, CSS</a:t>
              </a:r>
              <a:endParaRPr lang="es-CL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202" name="Picture 10" descr="Html 5 - Free logo icons">
              <a:extLst>
                <a:ext uri="{FF2B5EF4-FFF2-40B4-BE49-F238E27FC236}">
                  <a16:creationId xmlns:a16="http://schemas.microsoft.com/office/drawing/2014/main" id="{E8B3C66F-DA56-AB64-59F2-85356B417D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4" t="16188" r="9835"/>
            <a:stretch/>
          </p:blipFill>
          <p:spPr bwMode="auto">
            <a:xfrm>
              <a:off x="7613650" y="3521075"/>
              <a:ext cx="1524000" cy="1545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n 15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8CCF588F-F8D5-8582-8A47-96A2BEC9B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9352" b="98704" l="8000" r="91889">
                          <a14:foregroundMark x1="8556" y1="20741" x2="10333" y2="31296"/>
                          <a14:foregroundMark x1="10333" y1="31296" x2="12667" y2="35093"/>
                          <a14:foregroundMark x1="12667" y1="35093" x2="22111" y2="27870"/>
                          <a14:foregroundMark x1="22111" y1="27870" x2="14000" y2="25833"/>
                          <a14:foregroundMark x1="14000" y1="25833" x2="8222" y2="19444"/>
                          <a14:foregroundMark x1="18222" y1="77778" x2="20778" y2="85741"/>
                          <a14:foregroundMark x1="20778" y1="85741" x2="28667" y2="88704"/>
                          <a14:foregroundMark x1="28667" y1="88704" x2="52111" y2="90741"/>
                          <a14:foregroundMark x1="34111" y1="94444" x2="53333" y2="97315"/>
                          <a14:foregroundMark x1="53333" y1="97315" x2="67111" y2="95370"/>
                          <a14:foregroundMark x1="67111" y1="95370" x2="83778" y2="86852"/>
                          <a14:foregroundMark x1="83778" y1="86852" x2="87667" y2="62407"/>
                          <a14:foregroundMark x1="87667" y1="62407" x2="88333" y2="23704"/>
                          <a14:foregroundMark x1="34556" y1="95185" x2="40556" y2="95741"/>
                          <a14:foregroundMark x1="40556" y1="95741" x2="49111" y2="98796"/>
                          <a14:foregroundMark x1="49111" y1="98796" x2="61778" y2="95185"/>
                          <a14:foregroundMark x1="91889" y1="20463" x2="91111" y2="239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9" t="18333" r="5530"/>
            <a:stretch/>
          </p:blipFill>
          <p:spPr>
            <a:xfrm>
              <a:off x="7156450" y="5197475"/>
              <a:ext cx="1219200" cy="1355755"/>
            </a:xfrm>
            <a:prstGeom prst="rect">
              <a:avLst/>
            </a:prstGeom>
          </p:spPr>
        </p:pic>
        <p:pic>
          <p:nvPicPr>
            <p:cNvPr id="8212" name="Picture 20" descr="Css3 icon - Free download on Iconfinder">
              <a:extLst>
                <a:ext uri="{FF2B5EF4-FFF2-40B4-BE49-F238E27FC236}">
                  <a16:creationId xmlns:a16="http://schemas.microsoft.com/office/drawing/2014/main" id="{7E5CC301-AA3B-B6D8-A12F-4BBCBAA252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63" t="20312" r="14062" b="3125"/>
            <a:stretch/>
          </p:blipFill>
          <p:spPr bwMode="auto">
            <a:xfrm>
              <a:off x="8506697" y="5158801"/>
              <a:ext cx="1219200" cy="1394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EBAA0910-FC4B-0AE7-01B0-225CF0EB5806}"/>
              </a:ext>
            </a:extLst>
          </p:cNvPr>
          <p:cNvGrpSpPr/>
          <p:nvPr/>
        </p:nvGrpSpPr>
        <p:grpSpPr>
          <a:xfrm>
            <a:off x="10191774" y="2911475"/>
            <a:ext cx="2819400" cy="6705600"/>
            <a:chOff x="10191774" y="2911475"/>
            <a:chExt cx="2819400" cy="67056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EFA7DAAB-EBA8-1C3B-00F9-659E90221D52}"/>
                </a:ext>
              </a:extLst>
            </p:cNvPr>
            <p:cNvSpPr>
              <a:spLocks/>
            </p:cNvSpPr>
            <p:nvPr/>
          </p:nvSpPr>
          <p:spPr>
            <a:xfrm>
              <a:off x="10191774" y="2911475"/>
              <a:ext cx="2819400" cy="6705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b="1" dirty="0"/>
            </a:p>
            <a:p>
              <a:pPr algn="ctr"/>
              <a:endParaRPr lang="nl-NL" sz="2400" b="1" dirty="0"/>
            </a:p>
            <a:p>
              <a:pPr algn="ctr"/>
              <a:endParaRPr lang="nl-NL" sz="2400" b="1" dirty="0"/>
            </a:p>
            <a:p>
              <a:pPr algn="ctr"/>
              <a:endParaRPr lang="nl-NL" sz="2400" b="1" dirty="0"/>
            </a:p>
            <a:p>
              <a:pPr algn="ctr"/>
              <a:endParaRPr lang="nl-NL" sz="2400" b="1" dirty="0"/>
            </a:p>
            <a:p>
              <a:pPr algn="ctr"/>
              <a:endParaRPr lang="nl-NL" sz="2400" b="1" dirty="0"/>
            </a:p>
            <a:p>
              <a:pPr algn="ctr"/>
              <a:r>
                <a:rPr lang="nl-NL" sz="2400" b="1" dirty="0"/>
                <a:t>Framework de diseño web:</a:t>
              </a:r>
              <a:r>
                <a:rPr lang="nl-NL" sz="2400" dirty="0"/>
                <a:t> Bootstrap</a:t>
              </a:r>
              <a:endParaRPr lang="es-CL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214" name="Picture 22" descr="Bootstrap Icons">
              <a:extLst>
                <a:ext uri="{FF2B5EF4-FFF2-40B4-BE49-F238E27FC236}">
                  <a16:creationId xmlns:a16="http://schemas.microsoft.com/office/drawing/2014/main" id="{35DBF404-CCC5-DD9E-1DB5-92D0D9701F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3220" y="4063849"/>
              <a:ext cx="2496508" cy="188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F1A281B8-6651-3B36-B2EA-13309B2E8E74}"/>
              </a:ext>
            </a:extLst>
          </p:cNvPr>
          <p:cNvGrpSpPr/>
          <p:nvPr/>
        </p:nvGrpSpPr>
        <p:grpSpPr>
          <a:xfrm>
            <a:off x="13360412" y="2911475"/>
            <a:ext cx="2819400" cy="6705600"/>
            <a:chOff x="13360412" y="2911475"/>
            <a:chExt cx="2819400" cy="67056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98A34124-8460-F08C-A6EC-8C9D16CC9DCA}"/>
                </a:ext>
              </a:extLst>
            </p:cNvPr>
            <p:cNvSpPr>
              <a:spLocks/>
            </p:cNvSpPr>
            <p:nvPr/>
          </p:nvSpPr>
          <p:spPr>
            <a:xfrm>
              <a:off x="13360412" y="2911475"/>
              <a:ext cx="2819400" cy="67056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r>
                <a:rPr lang="es-CL" sz="2400" b="1" dirty="0"/>
                <a:t>Servidor Web:</a:t>
              </a:r>
              <a:r>
                <a:rPr lang="es-CL" sz="2400" dirty="0"/>
                <a:t> Daphne</a:t>
              </a:r>
              <a:endParaRPr lang="es-CL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7B7CE45A-DC35-AB22-FB04-C7DD91279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41943" y="3787774"/>
              <a:ext cx="2438400" cy="2438400"/>
            </a:xfrm>
            <a:prstGeom prst="rect">
              <a:avLst/>
            </a:prstGeom>
          </p:spPr>
        </p:pic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7FC9CA21-24A3-778E-1CA9-FA86FC2E4166}"/>
              </a:ext>
            </a:extLst>
          </p:cNvPr>
          <p:cNvGrpSpPr/>
          <p:nvPr/>
        </p:nvGrpSpPr>
        <p:grpSpPr>
          <a:xfrm>
            <a:off x="16262350" y="2911475"/>
            <a:ext cx="3352800" cy="6705600"/>
            <a:chOff x="16262350" y="2911475"/>
            <a:chExt cx="3352800" cy="6705600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875E8826-78A6-9C1D-6FF6-01E5F0E5533C}"/>
                </a:ext>
              </a:extLst>
            </p:cNvPr>
            <p:cNvSpPr>
              <a:spLocks/>
            </p:cNvSpPr>
            <p:nvPr/>
          </p:nvSpPr>
          <p:spPr>
            <a:xfrm>
              <a:off x="16529050" y="2911475"/>
              <a:ext cx="2819400" cy="6705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r>
                <a:rPr lang="es-CL" sz="2400" b="1" dirty="0"/>
                <a:t>Arquitectura:</a:t>
              </a:r>
              <a:r>
                <a:rPr lang="es-CL" sz="2400" dirty="0"/>
                <a:t> Sistema híbrido de MVC y Asíncrona Basada en Eventos con Patrón Pub/Sub.</a:t>
              </a:r>
              <a:endParaRPr lang="es-CL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220" name="Picture 28" descr="Ilustración Vectorial De Línea De Arquitectura De Software Stock de  ilustración - Ilustración de website, programa: 298325500">
              <a:extLst>
                <a:ext uri="{FF2B5EF4-FFF2-40B4-BE49-F238E27FC236}">
                  <a16:creationId xmlns:a16="http://schemas.microsoft.com/office/drawing/2014/main" id="{816FF8CC-0695-DBAD-61B4-3E77D3459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15500" y1="44875" x2="16250" y2="54125"/>
                          <a14:foregroundMark x1="16250" y1="54125" x2="22000" y2="57750"/>
                          <a14:foregroundMark x1="22000" y1="57750" x2="30750" y2="56125"/>
                          <a14:foregroundMark x1="30750" y1="56125" x2="30875" y2="46375"/>
                          <a14:foregroundMark x1="30875" y1="46375" x2="22375" y2="43750"/>
                          <a14:foregroundMark x1="22375" y1="43750" x2="17000" y2="44250"/>
                          <a14:foregroundMark x1="40250" y1="30125" x2="49125" y2="34625"/>
                          <a14:foregroundMark x1="49125" y1="34625" x2="55500" y2="24125"/>
                          <a14:foregroundMark x1="55500" y1="24125" x2="52750" y2="18500"/>
                          <a14:foregroundMark x1="52750" y1="18500" x2="45875" y2="17375"/>
                          <a14:foregroundMark x1="45875" y1="17375" x2="42375" y2="22625"/>
                          <a14:foregroundMark x1="42375" y1="22625" x2="42875" y2="26125"/>
                          <a14:foregroundMark x1="39125" y1="36250" x2="61500" y2="37250"/>
                          <a14:foregroundMark x1="76155" y1="40875" x2="76750" y2="41500"/>
                          <a14:foregroundMark x1="71750" y1="36250" x2="72969" y2="37530"/>
                          <a14:foregroundMark x1="76750" y1="41500" x2="76625" y2="43125"/>
                          <a14:foregroundMark x1="71500" y1="47000" x2="77875" y2="47625"/>
                          <a14:foregroundMark x1="70875" y1="57000" x2="82250" y2="56625"/>
                          <a14:foregroundMark x1="70875" y1="55375" x2="74125" y2="55375"/>
                          <a14:foregroundMark x1="53500" y1="17625" x2="58250" y2="21500"/>
                          <a14:foregroundMark x1="42250" y1="44250" x2="56250" y2="44875"/>
                          <a14:foregroundMark x1="47375" y1="48625" x2="50500" y2="49250"/>
                          <a14:foregroundMark x1="56250" y1="49000" x2="58250" y2="49000"/>
                          <a14:foregroundMark x1="52625" y1="54375" x2="56250" y2="53625"/>
                          <a14:backgroundMark x1="72250" y1="38125" x2="75375" y2="41000"/>
                          <a14:backgroundMark x1="73000" y1="37625" x2="73000" y2="37625"/>
                          <a14:backgroundMark x1="75750" y1="40250" x2="75750" y2="40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62350" y="3200430"/>
              <a:ext cx="3352800" cy="335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1932CFB7-C239-1DD4-1F4C-6602AA2B02D8}"/>
              </a:ext>
            </a:extLst>
          </p:cNvPr>
          <p:cNvGrpSpPr/>
          <p:nvPr/>
        </p:nvGrpSpPr>
        <p:grpSpPr>
          <a:xfrm>
            <a:off x="3850146" y="2911475"/>
            <a:ext cx="2819400" cy="6705600"/>
            <a:chOff x="3850146" y="2911475"/>
            <a:chExt cx="2819400" cy="6705600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69B4DF76-40D3-6637-031E-92B5BC2404CD}"/>
                </a:ext>
              </a:extLst>
            </p:cNvPr>
            <p:cNvSpPr>
              <a:spLocks/>
            </p:cNvSpPr>
            <p:nvPr/>
          </p:nvSpPr>
          <p:spPr>
            <a:xfrm>
              <a:off x="3850146" y="2911475"/>
              <a:ext cx="2819400" cy="6705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2400" b="1" dirty="0">
                <a:solidFill>
                  <a:schemeClr val="tx1"/>
                </a:solidFill>
              </a:endParaRPr>
            </a:p>
            <a:p>
              <a:pPr algn="ctr"/>
              <a:endParaRPr lang="es-CL" sz="2400" b="1" dirty="0">
                <a:solidFill>
                  <a:schemeClr val="tx1"/>
                </a:solidFill>
              </a:endParaRPr>
            </a:p>
            <a:p>
              <a:pPr algn="ctr"/>
              <a:endParaRPr lang="es-CL" sz="2400" b="1" dirty="0">
                <a:solidFill>
                  <a:schemeClr val="tx1"/>
                </a:solidFill>
              </a:endParaRPr>
            </a:p>
            <a:p>
              <a:pPr algn="ctr"/>
              <a:endParaRPr lang="es-CL" sz="2400" b="1" dirty="0">
                <a:solidFill>
                  <a:schemeClr val="tx1"/>
                </a:solidFill>
              </a:endParaRPr>
            </a:p>
            <a:p>
              <a:pPr algn="ctr"/>
              <a:endParaRPr lang="es-CL" sz="2400" b="1" dirty="0">
                <a:solidFill>
                  <a:schemeClr val="tx1"/>
                </a:solidFill>
              </a:endParaRPr>
            </a:p>
            <a:p>
              <a:pPr algn="ctr"/>
              <a:r>
                <a:rPr lang="es-CL" sz="2400" b="1" dirty="0">
                  <a:solidFill>
                    <a:schemeClr val="tx1"/>
                  </a:solidFill>
                </a:rPr>
                <a:t>Django:</a:t>
              </a:r>
              <a:r>
                <a:rPr lang="es-CL" sz="24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s-CL" sz="2400" dirty="0">
                  <a:solidFill>
                    <a:schemeClr val="tx1"/>
                  </a:solidFill>
                </a:rPr>
                <a:t>Versión 4.2</a:t>
              </a:r>
              <a:endParaRPr lang="es-CL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D6FC747-819F-F7DC-12E6-CB599A230873}"/>
                </a:ext>
              </a:extLst>
            </p:cNvPr>
            <p:cNvSpPr/>
            <p:nvPr/>
          </p:nvSpPr>
          <p:spPr>
            <a:xfrm>
              <a:off x="4123757" y="4587875"/>
              <a:ext cx="2407785" cy="8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8198" name="Picture 6" descr="Django plain logo - Social media &amp; Logos Icons">
              <a:extLst>
                <a:ext uri="{FF2B5EF4-FFF2-40B4-BE49-F238E27FC236}">
                  <a16:creationId xmlns:a16="http://schemas.microsoft.com/office/drawing/2014/main" id="{2F953C36-A45F-02E2-24AA-F45644F33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69" b="26947"/>
            <a:stretch/>
          </p:blipFill>
          <p:spPr bwMode="auto">
            <a:xfrm>
              <a:off x="4070349" y="4427551"/>
              <a:ext cx="2514600" cy="1158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055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1C84E-C3F6-DF17-8EF7-CEB7CD9B3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BDCF829F-48D7-70FC-7555-BF1F97B764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40F18FE-57A6-0DC2-5EEC-74F47D9E41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874C5F2E-A8BE-B8B4-B0F9-E4F378BCF93D}"/>
              </a:ext>
            </a:extLst>
          </p:cNvPr>
          <p:cNvSpPr txBox="1"/>
          <p:nvPr/>
        </p:nvSpPr>
        <p:spPr>
          <a:xfrm>
            <a:off x="5394325" y="1213326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ETAPAS PRINCIPALES IMPLEMENTACIÓN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632576-FA13-400C-CE51-14E75B5C6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2458958"/>
            <a:ext cx="6992881" cy="365228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51FED98-9031-5558-2D4A-D24C4E3C8E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8"/>
          <a:stretch/>
        </p:blipFill>
        <p:spPr bwMode="auto">
          <a:xfrm>
            <a:off x="146050" y="6528038"/>
            <a:ext cx="6992881" cy="3652282"/>
          </a:xfrm>
          <a:prstGeom prst="rect">
            <a:avLst/>
          </a:prstGeom>
          <a:ln w="1905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7A5A1BDD-DE2D-5BC4-33B6-005EB1A4D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0" y="2458958"/>
            <a:ext cx="6992880" cy="365228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1F9FABF-F4DC-874C-1D9E-A489F81C5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6513433"/>
            <a:ext cx="6983990" cy="365228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 descr="Tabla&#10;&#10;Descripción generada automáticamente con confianza baja">
            <a:extLst>
              <a:ext uri="{FF2B5EF4-FFF2-40B4-BE49-F238E27FC236}">
                <a16:creationId xmlns:a16="http://schemas.microsoft.com/office/drawing/2014/main" id="{BAA24A6E-A773-9686-A841-2383CFBBDE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552" y="3902075"/>
            <a:ext cx="5575300" cy="1219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881514D1-03BE-3840-30C9-544977B49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85617" y="2468349"/>
            <a:ext cx="5551171" cy="125126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 descr="Imagen que contiene Escala de tiempo">
            <a:extLst>
              <a:ext uri="{FF2B5EF4-FFF2-40B4-BE49-F238E27FC236}">
                <a16:creationId xmlns:a16="http://schemas.microsoft.com/office/drawing/2014/main" id="{A87D6498-9F1D-1478-E585-7622B154ED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616" y="5303741"/>
            <a:ext cx="5551172" cy="149393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CEBFCBD-4AF4-0C52-30F4-7C5F9FC3CF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06" y="6980141"/>
            <a:ext cx="5542282" cy="320702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597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03BCD-D003-D36E-593D-973B229C2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E32F5B4F-19D6-CCAF-ED9D-7894FAD29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96AB994-A7E8-57F5-7E6C-D92775498A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4D467635-2D7B-E966-68BC-EFDCCFDED7AB}"/>
              </a:ext>
            </a:extLst>
          </p:cNvPr>
          <p:cNvSpPr txBox="1"/>
          <p:nvPr/>
        </p:nvSpPr>
        <p:spPr>
          <a:xfrm>
            <a:off x="5394325" y="5362287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DEMOSTRACIÓN DEL RESULTADO</a:t>
            </a:r>
          </a:p>
        </p:txBody>
      </p:sp>
    </p:spTree>
    <p:extLst>
      <p:ext uri="{BB962C8B-B14F-4D97-AF65-F5344CB8AC3E}">
        <p14:creationId xmlns:p14="http://schemas.microsoft.com/office/powerpoint/2010/main" val="167124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4FF2E-A66E-501A-150C-DC2962C27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C1CE045D-F7A6-9BE8-3815-3461DA42B7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82C44AD-ADDB-FB58-6E5E-4B349E2497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F68AE85F-8F97-4CEE-76E8-23E65BF5819E}"/>
              </a:ext>
            </a:extLst>
          </p:cNvPr>
          <p:cNvSpPr txBox="1"/>
          <p:nvPr/>
        </p:nvSpPr>
        <p:spPr>
          <a:xfrm>
            <a:off x="5394325" y="1399143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RESULTADOS OBTENIDOS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41ED983-61F8-A0F8-9E84-21C476E50BEA}"/>
              </a:ext>
            </a:extLst>
          </p:cNvPr>
          <p:cNvSpPr>
            <a:spLocks/>
          </p:cNvSpPr>
          <p:nvPr/>
        </p:nvSpPr>
        <p:spPr>
          <a:xfrm>
            <a:off x="2955927" y="2762166"/>
            <a:ext cx="6172200" cy="578501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Funcionamiento General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Interfaz Intuitiva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Optimización de Procesos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F4159D9-3875-38D9-D02E-CEB8083848C7}"/>
              </a:ext>
            </a:extLst>
          </p:cNvPr>
          <p:cNvSpPr>
            <a:spLocks/>
          </p:cNvSpPr>
          <p:nvPr/>
        </p:nvSpPr>
        <p:spPr>
          <a:xfrm>
            <a:off x="10975974" y="2762165"/>
            <a:ext cx="6172199" cy="57850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Notificaciones Efectivas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Accesibilidad y Seguridad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Cumplimiento de Cronograma</a:t>
            </a:r>
          </a:p>
        </p:txBody>
      </p:sp>
    </p:spTree>
    <p:extLst>
      <p:ext uri="{BB962C8B-B14F-4D97-AF65-F5344CB8AC3E}">
        <p14:creationId xmlns:p14="http://schemas.microsoft.com/office/powerpoint/2010/main" val="353822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  <p:bldP spid="3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F2A46-011C-0DDD-9969-68D49FB51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7F473DDC-41EA-DB25-DC50-059A055778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CD205DF-2941-C926-FF24-FA19D8FC4B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E182E4DE-042B-1E7C-B284-22361378F501}"/>
              </a:ext>
            </a:extLst>
          </p:cNvPr>
          <p:cNvSpPr txBox="1"/>
          <p:nvPr/>
        </p:nvSpPr>
        <p:spPr>
          <a:xfrm>
            <a:off x="5394324" y="1399143"/>
            <a:ext cx="1189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OBSTÁCULOS PRESENTADOS DURANTE EL DESARROLLO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77F7248-EA0A-2E98-57A0-74494D3F98ED}"/>
              </a:ext>
            </a:extLst>
          </p:cNvPr>
          <p:cNvSpPr>
            <a:spLocks/>
          </p:cNvSpPr>
          <p:nvPr/>
        </p:nvSpPr>
        <p:spPr>
          <a:xfrm>
            <a:off x="3051174" y="2876465"/>
            <a:ext cx="6162677" cy="555641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Tiempo limitado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Pocas reuniones con el cliente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Conocimientos técnicos limitados</a:t>
            </a:r>
            <a:endParaRPr lang="es-C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E7A08BB-4561-589D-B36A-9E2EB5E3A85D}"/>
              </a:ext>
            </a:extLst>
          </p:cNvPr>
          <p:cNvSpPr>
            <a:spLocks/>
          </p:cNvSpPr>
          <p:nvPr/>
        </p:nvSpPr>
        <p:spPr>
          <a:xfrm>
            <a:off x="10890250" y="2876465"/>
            <a:ext cx="6162676" cy="555641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Problemas con los modales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de reservas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 </a:t>
            </a:r>
            <a:r>
              <a:rPr lang="es-E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  <a:endParaRPr lang="es-CL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30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6336E-8E5D-C0CF-B728-D2D2C48F8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7634E1D1-21D5-3F62-8F2B-04D01DA71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50DEE10-64BF-FCC3-983F-BF42E070F5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B39978B-F894-F6B0-D856-3D921EDB753F}"/>
              </a:ext>
            </a:extLst>
          </p:cNvPr>
          <p:cNvSpPr txBox="1"/>
          <p:nvPr/>
        </p:nvSpPr>
        <p:spPr>
          <a:xfrm>
            <a:off x="5394325" y="5362287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28547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4167-650C-4FE6-CFCF-64C77B6DF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D4C29FFF-16D4-0CBE-305C-9AA1A49A9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2272802-E76F-318D-715B-1E3D7D15F0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FDF6E823-7E40-0587-C549-16D5DCB20EA4}"/>
              </a:ext>
            </a:extLst>
          </p:cNvPr>
          <p:cNvSpPr txBox="1"/>
          <p:nvPr/>
        </p:nvSpPr>
        <p:spPr>
          <a:xfrm>
            <a:off x="5394325" y="5362287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PREGUNTAS</a:t>
            </a:r>
          </a:p>
        </p:txBody>
      </p:sp>
    </p:spTree>
    <p:extLst>
      <p:ext uri="{BB962C8B-B14F-4D97-AF65-F5344CB8AC3E}">
        <p14:creationId xmlns:p14="http://schemas.microsoft.com/office/powerpoint/2010/main" val="125507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8148C-0FC5-3D3A-C872-197D75C61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952DC509-81C0-653F-1E27-A702A46439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E1C642C-D6F8-A674-ED1D-279D017DB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E1AF2289-54D3-E691-1ECA-66E218FE25E0}"/>
              </a:ext>
            </a:extLst>
          </p:cNvPr>
          <p:cNvSpPr txBox="1"/>
          <p:nvPr/>
        </p:nvSpPr>
        <p:spPr>
          <a:xfrm>
            <a:off x="5394325" y="1399143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D3B00E96-B174-366C-F82E-BB581BE76AB8}"/>
              </a:ext>
            </a:extLst>
          </p:cNvPr>
          <p:cNvSpPr>
            <a:spLocks/>
          </p:cNvSpPr>
          <p:nvPr/>
        </p:nvSpPr>
        <p:spPr>
          <a:xfrm>
            <a:off x="574040" y="3382337"/>
            <a:ext cx="6172200" cy="12456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Integrantes del equipo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52B738F-50C3-A8F6-C852-9A5F5069926B}"/>
              </a:ext>
            </a:extLst>
          </p:cNvPr>
          <p:cNvSpPr>
            <a:spLocks/>
          </p:cNvSpPr>
          <p:nvPr/>
        </p:nvSpPr>
        <p:spPr>
          <a:xfrm>
            <a:off x="574040" y="4850983"/>
            <a:ext cx="6172199" cy="124563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 del proyecto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322B0A2-8FB9-B505-B941-AA7792A1BDE5}"/>
              </a:ext>
            </a:extLst>
          </p:cNvPr>
          <p:cNvSpPr>
            <a:spLocks/>
          </p:cNvSpPr>
          <p:nvPr/>
        </p:nvSpPr>
        <p:spPr>
          <a:xfrm>
            <a:off x="574040" y="6319629"/>
            <a:ext cx="6172200" cy="12456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Objetivos del proyecto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C823E6F-56A2-C207-3068-021D23222459}"/>
              </a:ext>
            </a:extLst>
          </p:cNvPr>
          <p:cNvSpPr>
            <a:spLocks/>
          </p:cNvSpPr>
          <p:nvPr/>
        </p:nvSpPr>
        <p:spPr>
          <a:xfrm>
            <a:off x="574040" y="7788275"/>
            <a:ext cx="6172199" cy="124563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Alcance y limitaciones del proyecto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156872E-768F-A2BC-559E-94DA7514B328}"/>
              </a:ext>
            </a:extLst>
          </p:cNvPr>
          <p:cNvSpPr>
            <a:spLocks/>
          </p:cNvSpPr>
          <p:nvPr/>
        </p:nvSpPr>
        <p:spPr>
          <a:xfrm>
            <a:off x="6974840" y="3384153"/>
            <a:ext cx="6172200" cy="12456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b="1" dirty="0">
                <a:latin typeface="Arial" panose="020B0604020202020204" pitchFamily="34" charset="0"/>
                <a:cs typeface="Arial" panose="020B0604020202020204" pitchFamily="34" charset="0"/>
              </a:rPr>
              <a:t>Metodología de trabajo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C2F09E6-DE7F-3766-883C-27C44A791B72}"/>
              </a:ext>
            </a:extLst>
          </p:cNvPr>
          <p:cNvSpPr>
            <a:spLocks/>
          </p:cNvSpPr>
          <p:nvPr/>
        </p:nvSpPr>
        <p:spPr>
          <a:xfrm>
            <a:off x="6974840" y="4852799"/>
            <a:ext cx="6172199" cy="124563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Cronograma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C90580F-396F-5DB9-6B65-00CF9D3A8F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71250" y="9693275"/>
            <a:ext cx="85344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AE59C766-18CB-75C7-A4DA-75EA7B3B8CB6}"/>
              </a:ext>
            </a:extLst>
          </p:cNvPr>
          <p:cNvSpPr>
            <a:spLocks/>
          </p:cNvSpPr>
          <p:nvPr/>
        </p:nvSpPr>
        <p:spPr>
          <a:xfrm>
            <a:off x="6974840" y="6317813"/>
            <a:ext cx="6172200" cy="12456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Arquitectura de software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8BCD5B9-8089-F290-9169-F7C5F3DFBD68}"/>
              </a:ext>
            </a:extLst>
          </p:cNvPr>
          <p:cNvSpPr>
            <a:spLocks/>
          </p:cNvSpPr>
          <p:nvPr/>
        </p:nvSpPr>
        <p:spPr>
          <a:xfrm>
            <a:off x="6974840" y="7786459"/>
            <a:ext cx="6172199" cy="124563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de datos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A38E1B7-162F-500C-A538-C779E774DB20}"/>
              </a:ext>
            </a:extLst>
          </p:cNvPr>
          <p:cNvSpPr>
            <a:spLocks/>
          </p:cNvSpPr>
          <p:nvPr/>
        </p:nvSpPr>
        <p:spPr>
          <a:xfrm>
            <a:off x="13369957" y="3382337"/>
            <a:ext cx="6172200" cy="12456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Tecnologías utilizadas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1EBB88F6-0DBF-CE5D-9655-60F9AE07AB43}"/>
              </a:ext>
            </a:extLst>
          </p:cNvPr>
          <p:cNvSpPr>
            <a:spLocks/>
          </p:cNvSpPr>
          <p:nvPr/>
        </p:nvSpPr>
        <p:spPr>
          <a:xfrm>
            <a:off x="13369958" y="4850982"/>
            <a:ext cx="6172199" cy="124563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Etapas principales implementación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816CBB3-1FD0-35B7-4981-4476D88F58EB}"/>
              </a:ext>
            </a:extLst>
          </p:cNvPr>
          <p:cNvSpPr>
            <a:spLocks/>
          </p:cNvSpPr>
          <p:nvPr/>
        </p:nvSpPr>
        <p:spPr>
          <a:xfrm>
            <a:off x="13369957" y="6317813"/>
            <a:ext cx="6172200" cy="12456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Demostración del resultado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7204659-5C65-85BE-1AD7-E7F17D86C0EA}"/>
              </a:ext>
            </a:extLst>
          </p:cNvPr>
          <p:cNvSpPr>
            <a:spLocks/>
          </p:cNvSpPr>
          <p:nvPr/>
        </p:nvSpPr>
        <p:spPr>
          <a:xfrm>
            <a:off x="13369958" y="7784644"/>
            <a:ext cx="6172199" cy="124563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272645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531FC5B-DCEA-363D-906B-37918FFC36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8941"/>
            <a:ext cx="17526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E02AA84-2084-DF32-5EA5-810C316B8AD9}"/>
              </a:ext>
            </a:extLst>
          </p:cNvPr>
          <p:cNvSpPr txBox="1"/>
          <p:nvPr/>
        </p:nvSpPr>
        <p:spPr>
          <a:xfrm>
            <a:off x="755650" y="4931400"/>
            <a:ext cx="36575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400" b="1" dirty="0">
                <a:latin typeface="Arial" panose="020B0604020202020204" pitchFamily="34" charset="0"/>
                <a:cs typeface="Arial" panose="020B0604020202020204" pitchFamily="34" charset="0"/>
              </a:rPr>
              <a:t>Integrantes del proyecto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FD8D2CA4-3905-26A4-C653-FD0682AC0216}"/>
              </a:ext>
            </a:extLst>
          </p:cNvPr>
          <p:cNvGrpSpPr/>
          <p:nvPr/>
        </p:nvGrpSpPr>
        <p:grpSpPr>
          <a:xfrm>
            <a:off x="5262479" y="344044"/>
            <a:ext cx="14528466" cy="3170099"/>
            <a:chOff x="5262479" y="344044"/>
            <a:chExt cx="14528466" cy="3170099"/>
          </a:xfrm>
        </p:grpSpPr>
        <p:sp>
          <p:nvSpPr>
            <p:cNvPr id="8" name="Diagrama de flujo: proceso alternativo 7">
              <a:extLst>
                <a:ext uri="{FF2B5EF4-FFF2-40B4-BE49-F238E27FC236}">
                  <a16:creationId xmlns:a16="http://schemas.microsoft.com/office/drawing/2014/main" id="{5191C90D-366D-56B1-871F-719264477925}"/>
                </a:ext>
              </a:extLst>
            </p:cNvPr>
            <p:cNvSpPr/>
            <p:nvPr/>
          </p:nvSpPr>
          <p:spPr>
            <a:xfrm>
              <a:off x="5262479" y="344044"/>
              <a:ext cx="14528466" cy="3170099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D895B85-D427-D791-C282-C558EC702FAE}"/>
                </a:ext>
              </a:extLst>
            </p:cNvPr>
            <p:cNvSpPr txBox="1"/>
            <p:nvPr/>
          </p:nvSpPr>
          <p:spPr>
            <a:xfrm>
              <a:off x="8655135" y="431666"/>
              <a:ext cx="11131131" cy="272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Javier Fleiderman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L" sz="1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 Owner​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L" sz="1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Team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s-CL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s-CL" sz="1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Funciones desempeñadas: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1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Gestiona el Product Backlog, prioriza requisitos y asegura la comprensión de la visión del producto. Valida entregables con stakeholders al final de cada sprint..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1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Diseña, desarrolla y entrega incrementos funcionales. Se autoorganiza y asume la calidad del producto.</a:t>
              </a:r>
              <a:endParaRPr lang="es-CL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Interfaz de usuario gráfica&#10;&#10;Descripción generada automáticamente">
              <a:extLst>
                <a:ext uri="{FF2B5EF4-FFF2-40B4-BE49-F238E27FC236}">
                  <a16:creationId xmlns:a16="http://schemas.microsoft.com/office/drawing/2014/main" id="{A2AC78ED-4C1D-7EDD-C442-724E2676BB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5" t="1925" r="3037" b="3045"/>
            <a:stretch/>
          </p:blipFill>
          <p:spPr bwMode="auto">
            <a:xfrm>
              <a:off x="5505285" y="497310"/>
              <a:ext cx="2891170" cy="285146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C3359642-85AB-004F-398A-0E3AC36D4BE0}"/>
              </a:ext>
            </a:extLst>
          </p:cNvPr>
          <p:cNvGrpSpPr/>
          <p:nvPr/>
        </p:nvGrpSpPr>
        <p:grpSpPr>
          <a:xfrm>
            <a:off x="5288213" y="3586010"/>
            <a:ext cx="14528466" cy="3170099"/>
            <a:chOff x="5288213" y="3586010"/>
            <a:chExt cx="14528466" cy="3170099"/>
          </a:xfrm>
        </p:grpSpPr>
        <p:sp>
          <p:nvSpPr>
            <p:cNvPr id="9" name="Diagrama de flujo: proceso alternativo 8">
              <a:extLst>
                <a:ext uri="{FF2B5EF4-FFF2-40B4-BE49-F238E27FC236}">
                  <a16:creationId xmlns:a16="http://schemas.microsoft.com/office/drawing/2014/main" id="{1AF5B733-2623-4C8C-2E6F-696BF2FAEF60}"/>
                </a:ext>
              </a:extLst>
            </p:cNvPr>
            <p:cNvSpPr/>
            <p:nvPr/>
          </p:nvSpPr>
          <p:spPr>
            <a:xfrm>
              <a:off x="5288213" y="3586010"/>
              <a:ext cx="14528466" cy="3170099"/>
            </a:xfrm>
            <a:prstGeom prst="flowChartAlternateProcess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B26881E5-7DBC-92F8-D717-6139BC1E45A2}"/>
                </a:ext>
              </a:extLst>
            </p:cNvPr>
            <p:cNvSpPr txBox="1"/>
            <p:nvPr/>
          </p:nvSpPr>
          <p:spPr>
            <a:xfrm>
              <a:off x="8661072" y="3793759"/>
              <a:ext cx="11155607" cy="275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900" b="1" dirty="0">
                  <a:latin typeface="Arial" panose="020B0604020202020204" pitchFamily="34" charset="0"/>
                  <a:cs typeface="Arial" panose="020B0604020202020204" pitchFamily="34" charset="0"/>
                </a:rPr>
                <a:t>Eimy Henriquez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L" sz="1900" b="1" dirty="0">
                  <a:latin typeface="Arial" panose="020B0604020202020204" pitchFamily="34" charset="0"/>
                  <a:cs typeface="Arial" panose="020B0604020202020204" pitchFamily="34" charset="0"/>
                </a:rPr>
                <a:t>Scrum Máster​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L" sz="1900" b="1" dirty="0">
                  <a:latin typeface="Arial" panose="020B0604020202020204" pitchFamily="34" charset="0"/>
                  <a:cs typeface="Arial" panose="020B0604020202020204" pitchFamily="34" charset="0"/>
                </a:rPr>
                <a:t>Development Team</a:t>
              </a:r>
            </a:p>
            <a:p>
              <a:endParaRPr lang="es-CL" sz="1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s-CL" sz="1900" b="1" dirty="0">
                  <a:latin typeface="Arial" panose="020B0604020202020204" pitchFamily="34" charset="0"/>
                  <a:cs typeface="Arial" panose="020B0604020202020204" pitchFamily="34" charset="0"/>
                </a:rPr>
                <a:t>Funciones desempeñadas: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1900" b="1" dirty="0">
                  <a:latin typeface="Arial" panose="020B0604020202020204" pitchFamily="34" charset="0"/>
                  <a:cs typeface="Arial" panose="020B0604020202020204" pitchFamily="34" charset="0"/>
                </a:rPr>
                <a:t>Facilita Scrum, organiza eventos, elimina impedimentos y protege al equipo. Promueve la mejora continua y la adopción de prácticas ágiles.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1900" b="1" dirty="0">
                  <a:latin typeface="Arial" panose="020B0604020202020204" pitchFamily="34" charset="0"/>
                  <a:cs typeface="Arial" panose="020B0604020202020204" pitchFamily="34" charset="0"/>
                </a:rPr>
                <a:t>Diseña, desarrolla y entrega incrementos funcionales. Se autoorganiza y asume la calidad del producto.</a:t>
              </a:r>
              <a:endParaRPr lang="es-CL" sz="1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A9619E4-8B3F-CEED-0677-EC26204A01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" t="3286" r="2685" b="2851"/>
            <a:stretch/>
          </p:blipFill>
          <p:spPr bwMode="auto">
            <a:xfrm>
              <a:off x="5483561" y="3739277"/>
              <a:ext cx="2891170" cy="28514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7796CE49-E8D9-D686-24AC-81993979E261}"/>
              </a:ext>
            </a:extLst>
          </p:cNvPr>
          <p:cNvGrpSpPr/>
          <p:nvPr/>
        </p:nvGrpSpPr>
        <p:grpSpPr>
          <a:xfrm>
            <a:off x="5272171" y="6827976"/>
            <a:ext cx="14528466" cy="3170099"/>
            <a:chOff x="5272171" y="6827976"/>
            <a:chExt cx="14528466" cy="3170099"/>
          </a:xfrm>
        </p:grpSpPr>
        <p:sp>
          <p:nvSpPr>
            <p:cNvPr id="10" name="Diagrama de flujo: proceso alternativo 9">
              <a:extLst>
                <a:ext uri="{FF2B5EF4-FFF2-40B4-BE49-F238E27FC236}">
                  <a16:creationId xmlns:a16="http://schemas.microsoft.com/office/drawing/2014/main" id="{0ECD2BC8-3BC6-B63F-9807-85553DECFF5D}"/>
                </a:ext>
              </a:extLst>
            </p:cNvPr>
            <p:cNvSpPr/>
            <p:nvPr/>
          </p:nvSpPr>
          <p:spPr>
            <a:xfrm>
              <a:off x="5272171" y="6827976"/>
              <a:ext cx="14528466" cy="3170099"/>
            </a:xfrm>
            <a:prstGeom prst="flowChartAlternateProces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47DB18A0-59A3-B1AE-36A6-D0B061353DE5}"/>
                </a:ext>
              </a:extLst>
            </p:cNvPr>
            <p:cNvSpPr txBox="1"/>
            <p:nvPr/>
          </p:nvSpPr>
          <p:spPr>
            <a:xfrm>
              <a:off x="8655135" y="7468256"/>
              <a:ext cx="10978733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Byron Muñoz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L" sz="1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Team</a:t>
              </a:r>
            </a:p>
            <a:p>
              <a:endParaRPr lang="es-CL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s-CL" sz="1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Funciones desempeñadas: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1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Diseña, desarrolla y entrega incrementos funcionales. Se autoorganiza, colabora con el Product Owner y asume la calidad del producto.</a:t>
              </a:r>
              <a:endParaRPr lang="es-CL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FA8ADF9-F5A0-64B5-2BA1-A1369EACF6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7" t="2844" r="1621" b="2956"/>
            <a:stretch/>
          </p:blipFill>
          <p:spPr bwMode="auto">
            <a:xfrm>
              <a:off x="5501274" y="6981242"/>
              <a:ext cx="2891170" cy="28514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55011CB-E8AB-CA57-561D-6361FC39926C}"/>
              </a:ext>
            </a:extLst>
          </p:cNvPr>
          <p:cNvSpPr txBox="1"/>
          <p:nvPr/>
        </p:nvSpPr>
        <p:spPr>
          <a:xfrm>
            <a:off x="755650" y="1169055"/>
            <a:ext cx="3657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Proyecto “VetSys”</a:t>
            </a:r>
          </a:p>
        </p:txBody>
      </p:sp>
    </p:spTree>
    <p:extLst>
      <p:ext uri="{BB962C8B-B14F-4D97-AF65-F5344CB8AC3E}">
        <p14:creationId xmlns:p14="http://schemas.microsoft.com/office/powerpoint/2010/main" val="30338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B42DDC2F-EDC7-6C43-BCAA-C6060CFA45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73BCF22-4DC4-121F-F5A5-9DFF03F9D2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36314B3F-E646-58D9-635D-5BA5D50D0D02}"/>
              </a:ext>
            </a:extLst>
          </p:cNvPr>
          <p:cNvSpPr txBox="1"/>
          <p:nvPr/>
        </p:nvSpPr>
        <p:spPr>
          <a:xfrm>
            <a:off x="6832600" y="1399143"/>
            <a:ext cx="643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DESCRIPCIÓN DEL PROYECTO </a:t>
            </a:r>
          </a:p>
        </p:txBody>
      </p:sp>
      <p:sp>
        <p:nvSpPr>
          <p:cNvPr id="75" name="Flecha: a la derecha 74">
            <a:extLst>
              <a:ext uri="{FF2B5EF4-FFF2-40B4-BE49-F238E27FC236}">
                <a16:creationId xmlns:a16="http://schemas.microsoft.com/office/drawing/2014/main" id="{A6AFBC47-2E47-25E6-47AE-50AF41D348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61450" y="5883275"/>
            <a:ext cx="1981200" cy="10668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79E79041-CCF2-335F-708E-F7ED7E062679}"/>
              </a:ext>
            </a:extLst>
          </p:cNvPr>
          <p:cNvGrpSpPr/>
          <p:nvPr/>
        </p:nvGrpSpPr>
        <p:grpSpPr>
          <a:xfrm>
            <a:off x="11728450" y="2606675"/>
            <a:ext cx="7315200" cy="7620000"/>
            <a:chOff x="11728450" y="2606675"/>
            <a:chExt cx="7315200" cy="7620000"/>
          </a:xfrm>
        </p:grpSpPr>
        <p:sp>
          <p:nvSpPr>
            <p:cNvPr id="76" name="Rectángulo: esquinas redondeadas 75">
              <a:extLst>
                <a:ext uri="{FF2B5EF4-FFF2-40B4-BE49-F238E27FC236}">
                  <a16:creationId xmlns:a16="http://schemas.microsoft.com/office/drawing/2014/main" id="{C4D45397-E978-35C7-8116-2825F2D2BDBB}"/>
                </a:ext>
              </a:extLst>
            </p:cNvPr>
            <p:cNvSpPr>
              <a:spLocks/>
            </p:cNvSpPr>
            <p:nvPr/>
          </p:nvSpPr>
          <p:spPr>
            <a:xfrm>
              <a:off x="11728450" y="2606675"/>
              <a:ext cx="7315200" cy="76200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9891D8EE-C2A5-2F5A-9490-BB81136504E9}"/>
                </a:ext>
              </a:extLst>
            </p:cNvPr>
            <p:cNvSpPr txBox="1"/>
            <p:nvPr/>
          </p:nvSpPr>
          <p:spPr>
            <a:xfrm>
              <a:off x="13061950" y="2682875"/>
              <a:ext cx="464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2800" b="1" u="sng" dirty="0"/>
                <a:t>Propuesta de solución</a:t>
              </a:r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8AED8DDF-6A28-D3E6-8BA9-9DE7E04DDDF1}"/>
                </a:ext>
              </a:extLst>
            </p:cNvPr>
            <p:cNvSpPr txBox="1"/>
            <p:nvPr/>
          </p:nvSpPr>
          <p:spPr>
            <a:xfrm>
              <a:off x="11995150" y="4781343"/>
              <a:ext cx="6781800" cy="3731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sz="2150" dirty="0"/>
                <a:t>Es por esto por lo que, como especialistas, hemos propuesto VETSYS, una plataforma web que permitirá la digitalización y automatización de procesos clave.</a:t>
              </a:r>
            </a:p>
            <a:p>
              <a:pPr algn="just"/>
              <a:endParaRPr lang="es-ES" sz="2150" b="1" dirty="0"/>
            </a:p>
            <a:p>
              <a:pPr algn="just"/>
              <a:r>
                <a:rPr lang="es-ES" sz="2150" b="1" dirty="0"/>
                <a:t>Incluyendo:</a:t>
              </a:r>
            </a:p>
            <a:p>
              <a:pPr algn="just"/>
              <a:endParaRPr lang="es-ES" sz="2150" b="1" dirty="0"/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s-ES" sz="2150" dirty="0"/>
                <a:t>Registro y seguimiento de pacientes (mascotas).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endParaRPr lang="es-ES" sz="2150" dirty="0"/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s-ES" sz="2150" dirty="0"/>
                <a:t>La gestión de citas y tratamientos.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endParaRPr lang="es-ES" sz="2150" dirty="0"/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s-ES" sz="2150" dirty="0"/>
                <a:t>La generación de recetas.</a:t>
              </a:r>
              <a:endParaRPr lang="es-CL" sz="2150" dirty="0"/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AB205DC7-B4E6-84A0-F308-461FD75EE809}"/>
              </a:ext>
            </a:extLst>
          </p:cNvPr>
          <p:cNvGrpSpPr/>
          <p:nvPr/>
        </p:nvGrpSpPr>
        <p:grpSpPr>
          <a:xfrm>
            <a:off x="1079500" y="2606675"/>
            <a:ext cx="7315200" cy="7620000"/>
            <a:chOff x="1079500" y="2606675"/>
            <a:chExt cx="7315200" cy="7620000"/>
          </a:xfrm>
        </p:grpSpPr>
        <p:sp>
          <p:nvSpPr>
            <p:cNvPr id="74" name="Rectángulo: esquinas redondeadas 73">
              <a:extLst>
                <a:ext uri="{FF2B5EF4-FFF2-40B4-BE49-F238E27FC236}">
                  <a16:creationId xmlns:a16="http://schemas.microsoft.com/office/drawing/2014/main" id="{805B65AE-46B8-1FB9-823A-4D22B3A12F1B}"/>
                </a:ext>
              </a:extLst>
            </p:cNvPr>
            <p:cNvSpPr>
              <a:spLocks/>
            </p:cNvSpPr>
            <p:nvPr/>
          </p:nvSpPr>
          <p:spPr>
            <a:xfrm>
              <a:off x="1079500" y="2606675"/>
              <a:ext cx="7315200" cy="76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9EFC4827-4744-3F67-ABDD-AD09340C1F23}"/>
                </a:ext>
              </a:extLst>
            </p:cNvPr>
            <p:cNvSpPr txBox="1">
              <a:spLocks/>
            </p:cNvSpPr>
            <p:nvPr/>
          </p:nvSpPr>
          <p:spPr>
            <a:xfrm>
              <a:off x="2393950" y="2682875"/>
              <a:ext cx="464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2800" u="sng" dirty="0">
                  <a:solidFill>
                    <a:schemeClr val="bg1"/>
                  </a:solidFill>
                </a:rPr>
                <a:t>Problema y dolor</a:t>
              </a:r>
            </a:p>
          </p:txBody>
        </p:sp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D4F05B81-BC1C-A1D8-80F3-171456BF8FF3}"/>
                </a:ext>
              </a:extLst>
            </p:cNvPr>
            <p:cNvSpPr txBox="1">
              <a:spLocks/>
            </p:cNvSpPr>
            <p:nvPr/>
          </p:nvSpPr>
          <p:spPr>
            <a:xfrm>
              <a:off x="1346200" y="3292475"/>
              <a:ext cx="6781800" cy="670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150" b="1" dirty="0">
                  <a:solidFill>
                    <a:schemeClr val="bg1"/>
                  </a:solidFill>
                </a:rPr>
                <a:t>Contexto: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s-ES" sz="2150" dirty="0">
                  <a:solidFill>
                    <a:schemeClr val="bg1"/>
                  </a:solidFill>
                </a:rPr>
                <a:t>La Clínica Veterinaria Alonkura, ubicada en La Cisterna, Región Metropolitana.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endParaRPr lang="es-ES" sz="2150" dirty="0">
                <a:solidFill>
                  <a:schemeClr val="bg1"/>
                </a:solidFill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s-ES" sz="2150" dirty="0">
                  <a:solidFill>
                    <a:schemeClr val="bg1"/>
                  </a:solidFill>
                </a:rPr>
                <a:t>En 2008, se formalizó un convenio con el municipio para crear un policlínico comunal, con vigencia hasta 2025.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endParaRPr lang="es-ES" sz="2150" dirty="0">
                <a:solidFill>
                  <a:schemeClr val="bg1"/>
                </a:solidFill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s-ES" sz="2150" dirty="0">
                  <a:solidFill>
                    <a:schemeClr val="bg1"/>
                  </a:solidFill>
                </a:rPr>
                <a:t>El aumento de la demanda de servicios a sobrecargado la clínica.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endParaRPr lang="es-ES" sz="2150" dirty="0">
                <a:solidFill>
                  <a:schemeClr val="bg1"/>
                </a:solidFill>
              </a:endParaRPr>
            </a:p>
            <a:p>
              <a:pPr algn="ctr"/>
              <a:r>
                <a:rPr lang="es-ES" sz="2150" b="1" dirty="0">
                  <a:solidFill>
                    <a:schemeClr val="bg1"/>
                  </a:solidFill>
                </a:rPr>
                <a:t>Problema: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s-ES" sz="2150" dirty="0">
                  <a:solidFill>
                    <a:schemeClr val="bg1"/>
                  </a:solidFill>
                </a:rPr>
                <a:t>El sistema actual de gestión de fichas es manual, guardadas en archivadores.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endParaRPr lang="es-ES" sz="2150" dirty="0">
                <a:solidFill>
                  <a:schemeClr val="bg1"/>
                </a:solidFill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s-ES" sz="2150" dirty="0">
                  <a:solidFill>
                    <a:schemeClr val="bg1"/>
                  </a:solidFill>
                </a:rPr>
                <a:t>Esto provoca retrasos y errores en la identificación y recuperación de fichas.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endParaRPr lang="es-ES" sz="2150" dirty="0">
                <a:solidFill>
                  <a:schemeClr val="bg1"/>
                </a:solidFill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s-ES" sz="2150" dirty="0">
                  <a:solidFill>
                    <a:schemeClr val="bg1"/>
                  </a:solidFill>
                </a:rPr>
                <a:t>Se necesita un sistema informático para automatizar procesos y mejorar la atención sin afectar la calidad del servicio.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005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  <p:bldP spid="7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0D71C-B61F-675C-0082-81F4B6B33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289A5911-1C5A-D0F1-9610-20B8FC329F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39B6A47-A715-6237-980D-07F4097945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A6E5D71C-AFDC-149D-FBDE-2939D0A648B5}"/>
              </a:ext>
            </a:extLst>
          </p:cNvPr>
          <p:cNvSpPr txBox="1"/>
          <p:nvPr/>
        </p:nvSpPr>
        <p:spPr>
          <a:xfrm>
            <a:off x="6832600" y="1399143"/>
            <a:ext cx="643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OBJETIVOS DEL PROYECTO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DE18C85-1555-1FF2-F18C-DD0AC4CB1E25}"/>
              </a:ext>
            </a:extLst>
          </p:cNvPr>
          <p:cNvGrpSpPr/>
          <p:nvPr/>
        </p:nvGrpSpPr>
        <p:grpSpPr>
          <a:xfrm>
            <a:off x="1336674" y="2585506"/>
            <a:ext cx="17430750" cy="2383369"/>
            <a:chOff x="1336674" y="2585506"/>
            <a:chExt cx="17430750" cy="2383369"/>
          </a:xfrm>
        </p:grpSpPr>
        <p:sp>
          <p:nvSpPr>
            <p:cNvPr id="74" name="Rectángulo: esquinas redondeadas 73">
              <a:extLst>
                <a:ext uri="{FF2B5EF4-FFF2-40B4-BE49-F238E27FC236}">
                  <a16:creationId xmlns:a16="http://schemas.microsoft.com/office/drawing/2014/main" id="{460D2585-FDA2-9964-AE61-5A461D9D8296}"/>
                </a:ext>
              </a:extLst>
            </p:cNvPr>
            <p:cNvSpPr>
              <a:spLocks/>
            </p:cNvSpPr>
            <p:nvPr/>
          </p:nvSpPr>
          <p:spPr>
            <a:xfrm>
              <a:off x="1336674" y="2585506"/>
              <a:ext cx="17430750" cy="238336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95A5E97E-932D-5524-C855-858E98741A6F}"/>
                </a:ext>
              </a:extLst>
            </p:cNvPr>
            <p:cNvSpPr txBox="1"/>
            <p:nvPr/>
          </p:nvSpPr>
          <p:spPr>
            <a:xfrm>
              <a:off x="4514154" y="2767164"/>
              <a:ext cx="11075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2800" u="sng" dirty="0">
                  <a:solidFill>
                    <a:schemeClr val="bg1"/>
                  </a:solidFill>
                </a:rPr>
                <a:t>Objetivo General</a:t>
              </a:r>
            </a:p>
          </p:txBody>
        </p:sp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591AACB2-FF88-1C69-3C6A-C9F4470E9600}"/>
                </a:ext>
              </a:extLst>
            </p:cNvPr>
            <p:cNvSpPr txBox="1"/>
            <p:nvPr/>
          </p:nvSpPr>
          <p:spPr>
            <a:xfrm>
              <a:off x="1898648" y="3490636"/>
              <a:ext cx="16306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sz="2800" dirty="0">
                  <a:solidFill>
                    <a:schemeClr val="bg1"/>
                  </a:solidFill>
                </a:rPr>
                <a:t>Implementar un sistema de gestión para la Clínica Veterinaria Alonkura que automatice y digitalice los procesos clave, mejorando la eficiencia operativa, la calidad del servicio, y la experiencia de los usuarios.  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E78B4F4D-67FB-8544-E283-22F31D618A65}"/>
              </a:ext>
            </a:extLst>
          </p:cNvPr>
          <p:cNvGrpSpPr/>
          <p:nvPr/>
        </p:nvGrpSpPr>
        <p:grpSpPr>
          <a:xfrm>
            <a:off x="1336674" y="5264971"/>
            <a:ext cx="17430750" cy="4645236"/>
            <a:chOff x="1336674" y="5264971"/>
            <a:chExt cx="17430750" cy="4645236"/>
          </a:xfrm>
        </p:grpSpPr>
        <p:sp>
          <p:nvSpPr>
            <p:cNvPr id="76" name="Rectángulo: esquinas redondeadas 75">
              <a:extLst>
                <a:ext uri="{FF2B5EF4-FFF2-40B4-BE49-F238E27FC236}">
                  <a16:creationId xmlns:a16="http://schemas.microsoft.com/office/drawing/2014/main" id="{A6E32857-2037-CB43-1A62-6E5A3E4C47FF}"/>
                </a:ext>
              </a:extLst>
            </p:cNvPr>
            <p:cNvSpPr>
              <a:spLocks/>
            </p:cNvSpPr>
            <p:nvPr/>
          </p:nvSpPr>
          <p:spPr>
            <a:xfrm>
              <a:off x="1336674" y="5264971"/>
              <a:ext cx="17430750" cy="464523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1EB07646-B950-BDF8-C577-63F09769E262}"/>
                </a:ext>
              </a:extLst>
            </p:cNvPr>
            <p:cNvSpPr txBox="1"/>
            <p:nvPr/>
          </p:nvSpPr>
          <p:spPr>
            <a:xfrm>
              <a:off x="4514154" y="5393065"/>
              <a:ext cx="11075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2800" b="1" u="sng" dirty="0"/>
                <a:t>Objetivos específicos</a:t>
              </a:r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DABD395B-8013-3D47-5488-C07B27269681}"/>
                </a:ext>
              </a:extLst>
            </p:cNvPr>
            <p:cNvSpPr txBox="1"/>
            <p:nvPr/>
          </p:nvSpPr>
          <p:spPr>
            <a:xfrm>
              <a:off x="1517650" y="6159054"/>
              <a:ext cx="8763000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100" dirty="0"/>
                <a:t>Planificar el proyecto y recoger los requerimientos para su implementación.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s-E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100" dirty="0"/>
                <a:t>Desarrollar un módulo para gestionar las fichas médicas de las mascotas.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s-E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100" dirty="0"/>
                <a:t>Implementar un sistema de gestión de datos de los propietarios con funciones seguras.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s-E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100" dirty="0"/>
                <a:t>Desarrollar un módulo de reservas que permita al personal programar citas y notificar automáticamente al veterinario.</a:t>
              </a:r>
              <a:endParaRPr lang="es-CL" sz="21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A9F45A8-F0F6-2B9E-2330-127F51228B76}"/>
                </a:ext>
              </a:extLst>
            </p:cNvPr>
            <p:cNvSpPr txBox="1"/>
            <p:nvPr/>
          </p:nvSpPr>
          <p:spPr>
            <a:xfrm>
              <a:off x="10309226" y="6188075"/>
              <a:ext cx="76676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100" dirty="0"/>
                <a:t>Diseñar una interfaz de usuario intuitiva para facilitar su uso.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s-E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100" dirty="0"/>
                <a:t>Garantizar la accesibilidad del sistema en múltiples dispositivos.</a:t>
              </a:r>
              <a:endParaRPr lang="es-CL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s-E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100" dirty="0"/>
                <a:t>Desarrollar un módulo de reservas para mejorar la programación de citas.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s-E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100" dirty="0"/>
                <a:t>Asegurar la seguridad y confidencialidad de los datos con controles de acceso.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s-ES" sz="21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471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A23A7-0218-B381-9B30-B297EFDC0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01F676F6-EE6D-F478-1923-ED6BAD322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7A7B0AA-9E94-52A1-8651-9FEEB82C6D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371CDC66-F25B-9FB9-8DF8-FF5A465BA7B4}"/>
              </a:ext>
            </a:extLst>
          </p:cNvPr>
          <p:cNvSpPr txBox="1"/>
          <p:nvPr/>
        </p:nvSpPr>
        <p:spPr>
          <a:xfrm>
            <a:off x="5394325" y="1399143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ALCANCES Y LIMITACIONES DEL PROYECTO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633CF15-F7AE-B7C0-D1E1-3A77FA32E43C}"/>
              </a:ext>
            </a:extLst>
          </p:cNvPr>
          <p:cNvSpPr>
            <a:spLocks/>
          </p:cNvSpPr>
          <p:nvPr/>
        </p:nvSpPr>
        <p:spPr>
          <a:xfrm>
            <a:off x="1660527" y="2676692"/>
            <a:ext cx="7467600" cy="6934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Alcance:</a:t>
            </a:r>
          </a:p>
          <a:p>
            <a:pPr algn="just"/>
            <a:b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El proyecto consiste en desarrollar VetSys, un sistema web para gestionar fichas médicas y citas en la Clínica Veterinaria Alonkura. Permitirá al personal gestionar fichas, citas y notificaciones automáticas para vacunaciones y revisiones, con una interfaz accesible y segura desde varios dispositivos. Se priorizarán funcionalidades críticas y se realizarán entregas incrementales durante los Sprints.</a:t>
            </a:r>
            <a:endParaRPr lang="es-C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BB789FD-1165-9DBC-16A1-19C1A756BA4C}"/>
              </a:ext>
            </a:extLst>
          </p:cNvPr>
          <p:cNvSpPr>
            <a:spLocks/>
          </p:cNvSpPr>
          <p:nvPr/>
        </p:nvSpPr>
        <p:spPr>
          <a:xfrm>
            <a:off x="10975974" y="2833815"/>
            <a:ext cx="7467601" cy="677707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Restricciones:</a:t>
            </a:r>
          </a:p>
          <a:p>
            <a:pPr algn="ctr"/>
            <a:endParaRPr lang="es-CL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Tiempo: </a:t>
            </a:r>
            <a:r>
              <a:rPr lang="es-E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se completará en 2 meses y medio, con iteraciones de 1 semana.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Costo: </a:t>
            </a:r>
            <a:r>
              <a:rPr lang="es-E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ajustará a los recursos disponibles del equipo.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Alcance Adaptativo: </a:t>
            </a:r>
            <a:r>
              <a:rPr lang="es-E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gestionará mediante el backlog, ajustando el alcance según la retroalimentación del cliente.</a:t>
            </a:r>
            <a:endParaRPr lang="es-CL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L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97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  <p:bldP spid="3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10A51-F1C7-14A2-70D0-5A47F0FA7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33A4A829-96CB-1A53-A4C3-8EB9F6A1B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FEB2A02-F100-B3EA-E349-80F9FCB58E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72F8815C-37CE-DCC8-4854-A9302F0C7538}"/>
              </a:ext>
            </a:extLst>
          </p:cNvPr>
          <p:cNvSpPr txBox="1"/>
          <p:nvPr/>
        </p:nvSpPr>
        <p:spPr>
          <a:xfrm>
            <a:off x="5394325" y="1399143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METODOLOGÍA DE TRABAJO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4CD8F6F-298F-3388-C2DB-576F31D59813}"/>
              </a:ext>
            </a:extLst>
          </p:cNvPr>
          <p:cNvSpPr>
            <a:spLocks/>
          </p:cNvSpPr>
          <p:nvPr/>
        </p:nvSpPr>
        <p:spPr>
          <a:xfrm>
            <a:off x="755650" y="2911475"/>
            <a:ext cx="7994740" cy="69987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Metodología Ágil Scrum:</a:t>
            </a:r>
          </a:p>
          <a:p>
            <a:pPr algn="just"/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Scrum es una metodología ágil que utiliza Sprints iterativos para entregar incrementos funcionales del producto. El equipo se organiza en roles (Product Owner, Scrum Master y Development Team) y realiza reuniones diarias para asegurar transparencia y colaboración.</a:t>
            </a:r>
            <a:endParaRPr lang="es-C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07551F5-B3FF-9B53-C72A-A1B8B2B995BB}"/>
              </a:ext>
            </a:extLst>
          </p:cNvPr>
          <p:cNvSpPr>
            <a:spLocks/>
          </p:cNvSpPr>
          <p:nvPr/>
        </p:nvSpPr>
        <p:spPr>
          <a:xfrm>
            <a:off x="11353712" y="2911475"/>
            <a:ext cx="7994740" cy="699873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Beneficios:</a:t>
            </a:r>
          </a:p>
          <a:p>
            <a:pPr algn="ctr"/>
            <a:endParaRPr lang="es-E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Flexibilidad:</a:t>
            </a:r>
            <a:r>
              <a:rPr lang="es-E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Permite adaptarse rápidamente a cambios y nuevas prioridades.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Colaboración:</a:t>
            </a:r>
            <a:r>
              <a:rPr lang="es-E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Fomenta la comunicación constante entre el equipo y los stakeholders.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Entregas frecuentes:</a:t>
            </a:r>
            <a:r>
              <a:rPr lang="es-E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Facilita entregas incrementales que permiten evaluar el progreso continuamente.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 continua:</a:t>
            </a:r>
            <a:r>
              <a:rPr lang="es-E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Promueve la revisión y ajuste del proceso para optimizar resultados.</a:t>
            </a:r>
          </a:p>
          <a:p>
            <a:pPr algn="ctr"/>
            <a:endParaRPr lang="es-CL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9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0C9BF-53CA-77F0-90B6-AF2EC1E74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F8CDC3F-7CE5-7E4A-8344-D24048A0DE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71250" y="10150475"/>
            <a:ext cx="8610600" cy="7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9DB0960-87BC-416C-26E6-7D6DC249C1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E21EF42-E879-FE6C-AAF4-F2389FB4C1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03413"/>
            <a:ext cx="4946650" cy="12456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250" name="Grupo 249">
            <a:extLst>
              <a:ext uri="{FF2B5EF4-FFF2-40B4-BE49-F238E27FC236}">
                <a16:creationId xmlns:a16="http://schemas.microsoft.com/office/drawing/2014/main" id="{0EA5C54C-6A65-D77E-DC4F-E7F549759312}"/>
              </a:ext>
            </a:extLst>
          </p:cNvPr>
          <p:cNvGrpSpPr/>
          <p:nvPr/>
        </p:nvGrpSpPr>
        <p:grpSpPr>
          <a:xfrm>
            <a:off x="28668" y="105291"/>
            <a:ext cx="20044424" cy="11024078"/>
            <a:chOff x="28668" y="105291"/>
            <a:chExt cx="20044424" cy="11024078"/>
          </a:xfrm>
        </p:grpSpPr>
        <p:sp>
          <p:nvSpPr>
            <p:cNvPr id="96" name="Rectángulo 95">
              <a:extLst>
                <a:ext uri="{FF2B5EF4-FFF2-40B4-BE49-F238E27FC236}">
                  <a16:creationId xmlns:a16="http://schemas.microsoft.com/office/drawing/2014/main" id="{C6B6DFDB-3364-349C-1B72-8E0F13F35432}"/>
                </a:ext>
              </a:extLst>
            </p:cNvPr>
            <p:cNvSpPr/>
            <p:nvPr/>
          </p:nvSpPr>
          <p:spPr>
            <a:xfrm>
              <a:off x="647813" y="3447419"/>
              <a:ext cx="19425279" cy="1924916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DA51D7AB-5975-29B5-73C6-5A0C27E496A4}"/>
                </a:ext>
              </a:extLst>
            </p:cNvPr>
            <p:cNvSpPr/>
            <p:nvPr/>
          </p:nvSpPr>
          <p:spPr>
            <a:xfrm>
              <a:off x="653018" y="105945"/>
              <a:ext cx="4823936" cy="583168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latin typeface="Arial" panose="020B0604020202020204" pitchFamily="34" charset="0"/>
                  <a:cs typeface="Arial" panose="020B0604020202020204" pitchFamily="34" charset="0"/>
                </a:rPr>
                <a:t>Q1</a:t>
              </a:r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E36266F1-6A0F-5397-399B-2624623926DD}"/>
                </a:ext>
              </a:extLst>
            </p:cNvPr>
            <p:cNvSpPr/>
            <p:nvPr/>
          </p:nvSpPr>
          <p:spPr>
            <a:xfrm rot="16200000">
              <a:off x="-608878" y="2142214"/>
              <a:ext cx="1862941" cy="58316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INICIO</a:t>
              </a:r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A1C1149D-2EB7-668F-45EA-8E07F2CF4537}"/>
                </a:ext>
              </a:extLst>
            </p:cNvPr>
            <p:cNvSpPr/>
            <p:nvPr/>
          </p:nvSpPr>
          <p:spPr>
            <a:xfrm rot="16200000">
              <a:off x="-606904" y="4086091"/>
              <a:ext cx="1862941" cy="58711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PLANIFICACIÓN</a:t>
              </a:r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2A84A676-2FF0-EE33-21C3-9AC18BA62AC6}"/>
                </a:ext>
              </a:extLst>
            </p:cNvPr>
            <p:cNvSpPr/>
            <p:nvPr/>
          </p:nvSpPr>
          <p:spPr>
            <a:xfrm rot="16200000">
              <a:off x="-592830" y="9894123"/>
              <a:ext cx="1862941" cy="587119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LANZAMIENTO</a:t>
              </a:r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3A9123EC-4EA8-2892-DA0F-8DACEB133F57}"/>
                </a:ext>
              </a:extLst>
            </p:cNvPr>
            <p:cNvSpPr/>
            <p:nvPr/>
          </p:nvSpPr>
          <p:spPr>
            <a:xfrm rot="16200000">
              <a:off x="-609243" y="7959214"/>
              <a:ext cx="1862941" cy="587119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REVISIÓN</a:t>
              </a:r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3A64CC90-7C75-0CC5-0CB0-C9C80E2A89B4}"/>
                </a:ext>
              </a:extLst>
            </p:cNvPr>
            <p:cNvSpPr/>
            <p:nvPr/>
          </p:nvSpPr>
          <p:spPr>
            <a:xfrm rot="16200000">
              <a:off x="-592830" y="6021000"/>
              <a:ext cx="1862941" cy="58711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IMPLEMENTACIÓN</a:t>
              </a:r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CE092BA7-03CE-A08A-C84A-4D36EFFD76E5}"/>
                </a:ext>
              </a:extLst>
            </p:cNvPr>
            <p:cNvSpPr/>
            <p:nvPr/>
          </p:nvSpPr>
          <p:spPr>
            <a:xfrm>
              <a:off x="5526751" y="105945"/>
              <a:ext cx="4785156" cy="583168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latin typeface="Arial" panose="020B0604020202020204" pitchFamily="34" charset="0"/>
                  <a:cs typeface="Arial" panose="020B0604020202020204" pitchFamily="34" charset="0"/>
                </a:rPr>
                <a:t>Q2</a:t>
              </a:r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E60F4132-12CD-8D11-09DC-6574FC5D4497}"/>
                </a:ext>
              </a:extLst>
            </p:cNvPr>
            <p:cNvSpPr/>
            <p:nvPr/>
          </p:nvSpPr>
          <p:spPr>
            <a:xfrm>
              <a:off x="10380186" y="105291"/>
              <a:ext cx="4803605" cy="583168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latin typeface="Arial" panose="020B0604020202020204" pitchFamily="34" charset="0"/>
                  <a:cs typeface="Arial" panose="020B0604020202020204" pitchFamily="34" charset="0"/>
                </a:rPr>
                <a:t>Q3</a:t>
              </a:r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CDE10E73-5A1C-07DE-5950-A044D18E6FBA}"/>
                </a:ext>
              </a:extLst>
            </p:cNvPr>
            <p:cNvSpPr/>
            <p:nvPr/>
          </p:nvSpPr>
          <p:spPr>
            <a:xfrm>
              <a:off x="15252070" y="105291"/>
              <a:ext cx="4811528" cy="583168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latin typeface="Arial" panose="020B0604020202020204" pitchFamily="34" charset="0"/>
                  <a:cs typeface="Arial" panose="020B0604020202020204" pitchFamily="34" charset="0"/>
                </a:rPr>
                <a:t>Q4</a:t>
              </a:r>
            </a:p>
          </p:txBody>
        </p:sp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F824C2A6-5864-060D-1E3C-F0822346663C}"/>
                </a:ext>
              </a:extLst>
            </p:cNvPr>
            <p:cNvSpPr/>
            <p:nvPr/>
          </p:nvSpPr>
          <p:spPr>
            <a:xfrm>
              <a:off x="660920" y="758370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1</a:t>
              </a:r>
            </a:p>
          </p:txBody>
        </p:sp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237FA928-74D1-8132-4BED-9EBE4A545ADD}"/>
                </a:ext>
              </a:extLst>
            </p:cNvPr>
            <p:cNvSpPr/>
            <p:nvPr/>
          </p:nvSpPr>
          <p:spPr>
            <a:xfrm>
              <a:off x="1874609" y="758370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2</a:t>
              </a:r>
            </a:p>
          </p:txBody>
        </p:sp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9FD5C8BB-4A62-EEBF-2A79-49EF8D60E21D}"/>
                </a:ext>
              </a:extLst>
            </p:cNvPr>
            <p:cNvSpPr/>
            <p:nvPr/>
          </p:nvSpPr>
          <p:spPr>
            <a:xfrm>
              <a:off x="3105931" y="758370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3</a:t>
              </a:r>
            </a:p>
          </p:txBody>
        </p:sp>
        <p:sp>
          <p:nvSpPr>
            <p:cNvPr id="44" name="Rectángulo: esquinas redondeadas 43">
              <a:extLst>
                <a:ext uri="{FF2B5EF4-FFF2-40B4-BE49-F238E27FC236}">
                  <a16:creationId xmlns:a16="http://schemas.microsoft.com/office/drawing/2014/main" id="{00008A92-7E19-DDF6-C959-9FF5CAAC90E0}"/>
                </a:ext>
              </a:extLst>
            </p:cNvPr>
            <p:cNvSpPr/>
            <p:nvPr/>
          </p:nvSpPr>
          <p:spPr>
            <a:xfrm>
              <a:off x="4319620" y="758370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4</a:t>
              </a:r>
            </a:p>
          </p:txBody>
        </p:sp>
        <p:sp>
          <p:nvSpPr>
            <p:cNvPr id="49" name="Rectángulo: esquinas redondeadas 48">
              <a:extLst>
                <a:ext uri="{FF2B5EF4-FFF2-40B4-BE49-F238E27FC236}">
                  <a16:creationId xmlns:a16="http://schemas.microsoft.com/office/drawing/2014/main" id="{22F47EB9-CCD1-4D97-A28A-5809C9A0840B}"/>
                </a:ext>
              </a:extLst>
            </p:cNvPr>
            <p:cNvSpPr/>
            <p:nvPr/>
          </p:nvSpPr>
          <p:spPr>
            <a:xfrm>
              <a:off x="5526751" y="752991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5</a:t>
              </a:r>
            </a:p>
          </p:txBody>
        </p:sp>
        <p:sp>
          <p:nvSpPr>
            <p:cNvPr id="50" name="Rectángulo: esquinas redondeadas 49">
              <a:extLst>
                <a:ext uri="{FF2B5EF4-FFF2-40B4-BE49-F238E27FC236}">
                  <a16:creationId xmlns:a16="http://schemas.microsoft.com/office/drawing/2014/main" id="{3709FD72-3092-6D92-7564-6519C5B03CA4}"/>
                </a:ext>
              </a:extLst>
            </p:cNvPr>
            <p:cNvSpPr/>
            <p:nvPr/>
          </p:nvSpPr>
          <p:spPr>
            <a:xfrm>
              <a:off x="6740440" y="752991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6</a:t>
              </a:r>
            </a:p>
          </p:txBody>
        </p:sp>
        <p:sp>
          <p:nvSpPr>
            <p:cNvPr id="51" name="Rectángulo: esquinas redondeadas 50">
              <a:extLst>
                <a:ext uri="{FF2B5EF4-FFF2-40B4-BE49-F238E27FC236}">
                  <a16:creationId xmlns:a16="http://schemas.microsoft.com/office/drawing/2014/main" id="{E988623B-4252-A0B7-2078-BAAAA2292701}"/>
                </a:ext>
              </a:extLst>
            </p:cNvPr>
            <p:cNvSpPr/>
            <p:nvPr/>
          </p:nvSpPr>
          <p:spPr>
            <a:xfrm>
              <a:off x="7971762" y="752991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7</a:t>
              </a:r>
            </a:p>
          </p:txBody>
        </p:sp>
        <p:sp>
          <p:nvSpPr>
            <p:cNvPr id="52" name="Rectángulo: esquinas redondeadas 51">
              <a:extLst>
                <a:ext uri="{FF2B5EF4-FFF2-40B4-BE49-F238E27FC236}">
                  <a16:creationId xmlns:a16="http://schemas.microsoft.com/office/drawing/2014/main" id="{AABC9292-0214-CD30-3003-BF076C63C2A7}"/>
                </a:ext>
              </a:extLst>
            </p:cNvPr>
            <p:cNvSpPr/>
            <p:nvPr/>
          </p:nvSpPr>
          <p:spPr>
            <a:xfrm>
              <a:off x="9185451" y="752991"/>
              <a:ext cx="1126456" cy="400492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8</a:t>
              </a:r>
            </a:p>
          </p:txBody>
        </p:sp>
        <p:sp>
          <p:nvSpPr>
            <p:cNvPr id="53" name="Rectángulo: esquinas redondeadas 52">
              <a:extLst>
                <a:ext uri="{FF2B5EF4-FFF2-40B4-BE49-F238E27FC236}">
                  <a16:creationId xmlns:a16="http://schemas.microsoft.com/office/drawing/2014/main" id="{B4BD983F-0679-76EB-1FF8-6E04FB326DE0}"/>
                </a:ext>
              </a:extLst>
            </p:cNvPr>
            <p:cNvSpPr/>
            <p:nvPr/>
          </p:nvSpPr>
          <p:spPr>
            <a:xfrm>
              <a:off x="10391184" y="752991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9</a:t>
              </a:r>
            </a:p>
          </p:txBody>
        </p:sp>
        <p:sp>
          <p:nvSpPr>
            <p:cNvPr id="54" name="Rectángulo: esquinas redondeadas 53">
              <a:extLst>
                <a:ext uri="{FF2B5EF4-FFF2-40B4-BE49-F238E27FC236}">
                  <a16:creationId xmlns:a16="http://schemas.microsoft.com/office/drawing/2014/main" id="{8454A78B-B946-D658-9B62-E3A69160FB8B}"/>
                </a:ext>
              </a:extLst>
            </p:cNvPr>
            <p:cNvSpPr/>
            <p:nvPr/>
          </p:nvSpPr>
          <p:spPr>
            <a:xfrm>
              <a:off x="11604873" y="752991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10</a:t>
              </a:r>
            </a:p>
          </p:txBody>
        </p:sp>
        <p:sp>
          <p:nvSpPr>
            <p:cNvPr id="55" name="Rectángulo: esquinas redondeadas 54">
              <a:extLst>
                <a:ext uri="{FF2B5EF4-FFF2-40B4-BE49-F238E27FC236}">
                  <a16:creationId xmlns:a16="http://schemas.microsoft.com/office/drawing/2014/main" id="{EB19149F-6C59-7C77-10A6-DC9A585A759D}"/>
                </a:ext>
              </a:extLst>
            </p:cNvPr>
            <p:cNvSpPr/>
            <p:nvPr/>
          </p:nvSpPr>
          <p:spPr>
            <a:xfrm>
              <a:off x="12836195" y="752991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11</a:t>
              </a:r>
            </a:p>
          </p:txBody>
        </p:sp>
        <p:sp>
          <p:nvSpPr>
            <p:cNvPr id="56" name="Rectángulo: esquinas redondeadas 55">
              <a:extLst>
                <a:ext uri="{FF2B5EF4-FFF2-40B4-BE49-F238E27FC236}">
                  <a16:creationId xmlns:a16="http://schemas.microsoft.com/office/drawing/2014/main" id="{17A50D6C-3736-1A80-291C-51F873C3770B}"/>
                </a:ext>
              </a:extLst>
            </p:cNvPr>
            <p:cNvSpPr/>
            <p:nvPr/>
          </p:nvSpPr>
          <p:spPr>
            <a:xfrm>
              <a:off x="14049884" y="752991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12</a:t>
              </a:r>
            </a:p>
          </p:txBody>
        </p:sp>
        <p:sp>
          <p:nvSpPr>
            <p:cNvPr id="57" name="Rectángulo: esquinas redondeadas 56">
              <a:extLst>
                <a:ext uri="{FF2B5EF4-FFF2-40B4-BE49-F238E27FC236}">
                  <a16:creationId xmlns:a16="http://schemas.microsoft.com/office/drawing/2014/main" id="{3247F22C-9982-FFF9-492F-35F5A3AC20A4}"/>
                </a:ext>
              </a:extLst>
            </p:cNvPr>
            <p:cNvSpPr/>
            <p:nvPr/>
          </p:nvSpPr>
          <p:spPr>
            <a:xfrm>
              <a:off x="15249565" y="751389"/>
              <a:ext cx="1157334" cy="402094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13</a:t>
              </a:r>
            </a:p>
          </p:txBody>
        </p:sp>
        <p:sp>
          <p:nvSpPr>
            <p:cNvPr id="58" name="Rectángulo: esquinas redondeadas 57">
              <a:extLst>
                <a:ext uri="{FF2B5EF4-FFF2-40B4-BE49-F238E27FC236}">
                  <a16:creationId xmlns:a16="http://schemas.microsoft.com/office/drawing/2014/main" id="{EBC796D5-8322-FD9B-164E-665B2048F701}"/>
                </a:ext>
              </a:extLst>
            </p:cNvPr>
            <p:cNvSpPr/>
            <p:nvPr/>
          </p:nvSpPr>
          <p:spPr>
            <a:xfrm>
              <a:off x="16463254" y="751389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14</a:t>
              </a:r>
            </a:p>
          </p:txBody>
        </p:sp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00063F97-F127-A4F9-8BDA-F542EE2FD6A8}"/>
                </a:ext>
              </a:extLst>
            </p:cNvPr>
            <p:cNvSpPr/>
            <p:nvPr/>
          </p:nvSpPr>
          <p:spPr>
            <a:xfrm>
              <a:off x="17694576" y="751389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15</a:t>
              </a:r>
            </a:p>
          </p:txBody>
        </p:sp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43F7DFDC-980E-9B0A-B220-39CD9D89CD6F}"/>
                </a:ext>
              </a:extLst>
            </p:cNvPr>
            <p:cNvSpPr/>
            <p:nvPr/>
          </p:nvSpPr>
          <p:spPr>
            <a:xfrm>
              <a:off x="18908265" y="751389"/>
              <a:ext cx="1155333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16</a:t>
              </a:r>
            </a:p>
          </p:txBody>
        </p:sp>
        <p:sp>
          <p:nvSpPr>
            <p:cNvPr id="63" name="Rectángulo: esquinas redondeadas 62">
              <a:extLst>
                <a:ext uri="{FF2B5EF4-FFF2-40B4-BE49-F238E27FC236}">
                  <a16:creationId xmlns:a16="http://schemas.microsoft.com/office/drawing/2014/main" id="{481C5473-EAB4-9315-578A-6121E49399A7}"/>
                </a:ext>
              </a:extLst>
            </p:cNvPr>
            <p:cNvSpPr/>
            <p:nvPr/>
          </p:nvSpPr>
          <p:spPr>
            <a:xfrm>
              <a:off x="11604873" y="1220962"/>
              <a:ext cx="1157334" cy="24271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Sprint 1</a:t>
              </a:r>
            </a:p>
          </p:txBody>
        </p:sp>
        <p:sp>
          <p:nvSpPr>
            <p:cNvPr id="78" name="Rectángulo: esquinas redondeadas 77">
              <a:extLst>
                <a:ext uri="{FF2B5EF4-FFF2-40B4-BE49-F238E27FC236}">
                  <a16:creationId xmlns:a16="http://schemas.microsoft.com/office/drawing/2014/main" id="{CD1EC165-0C73-DF22-EF99-44970AD8E67A}"/>
                </a:ext>
              </a:extLst>
            </p:cNvPr>
            <p:cNvSpPr/>
            <p:nvPr/>
          </p:nvSpPr>
          <p:spPr>
            <a:xfrm>
              <a:off x="12836195" y="1213338"/>
              <a:ext cx="1157334" cy="24271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Sprint 2</a:t>
              </a:r>
            </a:p>
          </p:txBody>
        </p:sp>
        <p:sp>
          <p:nvSpPr>
            <p:cNvPr id="80" name="Rectángulo: esquinas redondeadas 79">
              <a:extLst>
                <a:ext uri="{FF2B5EF4-FFF2-40B4-BE49-F238E27FC236}">
                  <a16:creationId xmlns:a16="http://schemas.microsoft.com/office/drawing/2014/main" id="{39CDC944-110A-8419-F1A3-0687B781935A}"/>
                </a:ext>
              </a:extLst>
            </p:cNvPr>
            <p:cNvSpPr/>
            <p:nvPr/>
          </p:nvSpPr>
          <p:spPr>
            <a:xfrm>
              <a:off x="14049884" y="1205213"/>
              <a:ext cx="1157334" cy="242713"/>
            </a:xfrm>
            <a:prstGeom prst="roundRect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Sprint 3</a:t>
              </a:r>
            </a:p>
          </p:txBody>
        </p:sp>
        <p:sp>
          <p:nvSpPr>
            <p:cNvPr id="81" name="Rectángulo: esquinas redondeadas 80">
              <a:extLst>
                <a:ext uri="{FF2B5EF4-FFF2-40B4-BE49-F238E27FC236}">
                  <a16:creationId xmlns:a16="http://schemas.microsoft.com/office/drawing/2014/main" id="{BA474532-20C1-13B6-97A8-AB83ABD50A7F}"/>
                </a:ext>
              </a:extLst>
            </p:cNvPr>
            <p:cNvSpPr/>
            <p:nvPr/>
          </p:nvSpPr>
          <p:spPr>
            <a:xfrm>
              <a:off x="15249565" y="1203694"/>
              <a:ext cx="1157334" cy="242713"/>
            </a:xfrm>
            <a:prstGeom prst="roundRect">
              <a:avLst/>
            </a:prstGeom>
            <a:solidFill>
              <a:srgbClr val="59B3CB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Sprint 4</a:t>
              </a:r>
            </a:p>
          </p:txBody>
        </p:sp>
        <p:sp>
          <p:nvSpPr>
            <p:cNvPr id="82" name="Rectángulo: esquinas redondeadas 81">
              <a:extLst>
                <a:ext uri="{FF2B5EF4-FFF2-40B4-BE49-F238E27FC236}">
                  <a16:creationId xmlns:a16="http://schemas.microsoft.com/office/drawing/2014/main" id="{CED96A78-7028-3F8D-1272-76BAABA56737}"/>
                </a:ext>
              </a:extLst>
            </p:cNvPr>
            <p:cNvSpPr/>
            <p:nvPr/>
          </p:nvSpPr>
          <p:spPr>
            <a:xfrm>
              <a:off x="16463254" y="1203693"/>
              <a:ext cx="1157334" cy="242713"/>
            </a:xfrm>
            <a:prstGeom prst="roundRect">
              <a:avLst/>
            </a:prstGeom>
            <a:solidFill>
              <a:srgbClr val="FF0576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Sprint 5</a:t>
              </a:r>
            </a:p>
          </p:txBody>
        </p:sp>
        <p:sp>
          <p:nvSpPr>
            <p:cNvPr id="83" name="Rectángulo: esquinas redondeadas 82">
              <a:extLst>
                <a:ext uri="{FF2B5EF4-FFF2-40B4-BE49-F238E27FC236}">
                  <a16:creationId xmlns:a16="http://schemas.microsoft.com/office/drawing/2014/main" id="{1DCE60E5-221F-0F72-CD4F-09841FBDEEA9}"/>
                </a:ext>
              </a:extLst>
            </p:cNvPr>
            <p:cNvSpPr/>
            <p:nvPr/>
          </p:nvSpPr>
          <p:spPr>
            <a:xfrm>
              <a:off x="17694576" y="1197339"/>
              <a:ext cx="1157334" cy="242713"/>
            </a:xfrm>
            <a:prstGeom prst="roundRect">
              <a:avLst/>
            </a:prstGeom>
            <a:solidFill>
              <a:srgbClr val="954ECA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Testeo G.</a:t>
              </a:r>
            </a:p>
          </p:txBody>
        </p:sp>
        <p:sp>
          <p:nvSpPr>
            <p:cNvPr id="95" name="Rectángulo 94">
              <a:extLst>
                <a:ext uri="{FF2B5EF4-FFF2-40B4-BE49-F238E27FC236}">
                  <a16:creationId xmlns:a16="http://schemas.microsoft.com/office/drawing/2014/main" id="{C57F4984-23CB-F0A2-00D7-AD7D98313A69}"/>
                </a:ext>
              </a:extLst>
            </p:cNvPr>
            <p:cNvSpPr/>
            <p:nvPr/>
          </p:nvSpPr>
          <p:spPr>
            <a:xfrm>
              <a:off x="629550" y="1527517"/>
              <a:ext cx="19443542" cy="1895672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D2C75CE-0446-552D-887F-BCA8E4CB72B2}"/>
                </a:ext>
              </a:extLst>
            </p:cNvPr>
            <p:cNvSpPr/>
            <p:nvPr/>
          </p:nvSpPr>
          <p:spPr>
            <a:xfrm>
              <a:off x="653018" y="5355151"/>
              <a:ext cx="19420074" cy="1962653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345BD17-F705-AE4F-5551-D429C7CF97A3}"/>
                </a:ext>
              </a:extLst>
            </p:cNvPr>
            <p:cNvSpPr/>
            <p:nvPr/>
          </p:nvSpPr>
          <p:spPr>
            <a:xfrm>
              <a:off x="654430" y="7317804"/>
              <a:ext cx="19418662" cy="1962652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B13F6C4C-8C76-F0AE-2B9B-990C35C19330}"/>
                </a:ext>
              </a:extLst>
            </p:cNvPr>
            <p:cNvSpPr/>
            <p:nvPr/>
          </p:nvSpPr>
          <p:spPr>
            <a:xfrm>
              <a:off x="660920" y="9269733"/>
              <a:ext cx="19412172" cy="1859636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38CBC652-83E0-C493-D700-AF80D96DA550}"/>
              </a:ext>
            </a:extLst>
          </p:cNvPr>
          <p:cNvGrpSpPr/>
          <p:nvPr/>
        </p:nvGrpSpPr>
        <p:grpSpPr>
          <a:xfrm>
            <a:off x="658924" y="1559904"/>
            <a:ext cx="4818030" cy="1805364"/>
            <a:chOff x="597435" y="468683"/>
            <a:chExt cx="3441013" cy="1374618"/>
          </a:xfrm>
        </p:grpSpPr>
        <p:sp>
          <p:nvSpPr>
            <p:cNvPr id="85" name="Rectángulo: esquinas redondeadas 84">
              <a:extLst>
                <a:ext uri="{FF2B5EF4-FFF2-40B4-BE49-F238E27FC236}">
                  <a16:creationId xmlns:a16="http://schemas.microsoft.com/office/drawing/2014/main" id="{EEFA7E27-7446-759C-1690-7B606CC52E37}"/>
                </a:ext>
              </a:extLst>
            </p:cNvPr>
            <p:cNvSpPr/>
            <p:nvPr/>
          </p:nvSpPr>
          <p:spPr>
            <a:xfrm>
              <a:off x="597435" y="468683"/>
              <a:ext cx="709805" cy="22270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Toma RQ</a:t>
              </a:r>
            </a:p>
          </p:txBody>
        </p:sp>
        <p:sp>
          <p:nvSpPr>
            <p:cNvPr id="86" name="Rectángulo: esquinas redondeadas 85">
              <a:extLst>
                <a:ext uri="{FF2B5EF4-FFF2-40B4-BE49-F238E27FC236}">
                  <a16:creationId xmlns:a16="http://schemas.microsoft.com/office/drawing/2014/main" id="{3A4D56E7-A684-4466-0F27-4E6C012972C7}"/>
                </a:ext>
              </a:extLst>
            </p:cNvPr>
            <p:cNvSpPr/>
            <p:nvPr/>
          </p:nvSpPr>
          <p:spPr>
            <a:xfrm>
              <a:off x="705530" y="716421"/>
              <a:ext cx="709804" cy="21473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Kick off</a:t>
              </a:r>
            </a:p>
          </p:txBody>
        </p:sp>
        <p:sp>
          <p:nvSpPr>
            <p:cNvPr id="87" name="Rectángulo: esquinas redondeadas 86">
              <a:extLst>
                <a:ext uri="{FF2B5EF4-FFF2-40B4-BE49-F238E27FC236}">
                  <a16:creationId xmlns:a16="http://schemas.microsoft.com/office/drawing/2014/main" id="{25F05641-00FB-BE7B-90AB-825BD44ECE6F}"/>
                </a:ext>
              </a:extLst>
            </p:cNvPr>
            <p:cNvSpPr/>
            <p:nvPr/>
          </p:nvSpPr>
          <p:spPr>
            <a:xfrm>
              <a:off x="1434931" y="719814"/>
              <a:ext cx="800987" cy="19780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Análisis C.</a:t>
              </a:r>
            </a:p>
          </p:txBody>
        </p:sp>
        <p:sp>
          <p:nvSpPr>
            <p:cNvPr id="88" name="Rectángulo: esquinas redondeadas 87">
              <a:extLst>
                <a:ext uri="{FF2B5EF4-FFF2-40B4-BE49-F238E27FC236}">
                  <a16:creationId xmlns:a16="http://schemas.microsoft.com/office/drawing/2014/main" id="{1A7EFC1B-C7F3-8DE2-A1CC-9D9FA53103CA}"/>
                </a:ext>
              </a:extLst>
            </p:cNvPr>
            <p:cNvSpPr/>
            <p:nvPr/>
          </p:nvSpPr>
          <p:spPr>
            <a:xfrm>
              <a:off x="1632230" y="931709"/>
              <a:ext cx="709805" cy="20683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RQF Y RQNF</a:t>
              </a:r>
            </a:p>
          </p:txBody>
        </p:sp>
        <p:sp>
          <p:nvSpPr>
            <p:cNvPr id="89" name="Rectángulo: esquinas redondeadas 88">
              <a:extLst>
                <a:ext uri="{FF2B5EF4-FFF2-40B4-BE49-F238E27FC236}">
                  <a16:creationId xmlns:a16="http://schemas.microsoft.com/office/drawing/2014/main" id="{5E129333-BA56-1808-127A-9FB9B95C9396}"/>
                </a:ext>
              </a:extLst>
            </p:cNvPr>
            <p:cNvSpPr/>
            <p:nvPr/>
          </p:nvSpPr>
          <p:spPr>
            <a:xfrm>
              <a:off x="1643598" y="1179595"/>
              <a:ext cx="656467" cy="18815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S.H.</a:t>
              </a:r>
            </a:p>
          </p:txBody>
        </p:sp>
        <p:sp>
          <p:nvSpPr>
            <p:cNvPr id="90" name="Rectángulo: esquinas redondeadas 89">
              <a:extLst>
                <a:ext uri="{FF2B5EF4-FFF2-40B4-BE49-F238E27FC236}">
                  <a16:creationId xmlns:a16="http://schemas.microsoft.com/office/drawing/2014/main" id="{BD432BB1-A99B-DFE8-3175-8045FE0A67D1}"/>
                </a:ext>
              </a:extLst>
            </p:cNvPr>
            <p:cNvSpPr/>
            <p:nvPr/>
          </p:nvSpPr>
          <p:spPr>
            <a:xfrm>
              <a:off x="1747797" y="1383559"/>
              <a:ext cx="806188" cy="22208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Formar ES.</a:t>
              </a:r>
            </a:p>
          </p:txBody>
        </p:sp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A1099B72-CB34-B774-DF7F-2A9995423FE6}"/>
                </a:ext>
              </a:extLst>
            </p:cNvPr>
            <p:cNvSpPr/>
            <p:nvPr/>
          </p:nvSpPr>
          <p:spPr>
            <a:xfrm>
              <a:off x="2567182" y="1383559"/>
              <a:ext cx="648017" cy="22208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Crear V.</a:t>
              </a:r>
            </a:p>
          </p:txBody>
        </p:sp>
        <p:sp>
          <p:nvSpPr>
            <p:cNvPr id="92" name="Rectángulo: esquinas redondeadas 91">
              <a:extLst>
                <a:ext uri="{FF2B5EF4-FFF2-40B4-BE49-F238E27FC236}">
                  <a16:creationId xmlns:a16="http://schemas.microsoft.com/office/drawing/2014/main" id="{C2F6DAB4-2C3B-71B5-A496-8CE4B9E8E2FA}"/>
                </a:ext>
              </a:extLst>
            </p:cNvPr>
            <p:cNvSpPr/>
            <p:nvPr/>
          </p:nvSpPr>
          <p:spPr>
            <a:xfrm>
              <a:off x="2272908" y="1622940"/>
              <a:ext cx="939809" cy="21044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Crear </a:t>
              </a:r>
              <a:r>
                <a:rPr lang="es-CL" sz="11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Sq</a:t>
              </a:r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 Y R.</a:t>
              </a:r>
            </a:p>
          </p:txBody>
        </p:sp>
        <p:sp>
          <p:nvSpPr>
            <p:cNvPr id="93" name="Rectángulo: esquinas redondeadas 92">
              <a:extLst>
                <a:ext uri="{FF2B5EF4-FFF2-40B4-BE49-F238E27FC236}">
                  <a16:creationId xmlns:a16="http://schemas.microsoft.com/office/drawing/2014/main" id="{F4379413-9759-2EBF-B65C-BDFF1BD4ACD2}"/>
                </a:ext>
              </a:extLst>
            </p:cNvPr>
            <p:cNvSpPr/>
            <p:nvPr/>
          </p:nvSpPr>
          <p:spPr>
            <a:xfrm>
              <a:off x="3232259" y="1380329"/>
              <a:ext cx="806188" cy="22208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Planificar L.</a:t>
              </a:r>
            </a:p>
          </p:txBody>
        </p:sp>
        <p:sp>
          <p:nvSpPr>
            <p:cNvPr id="94" name="Rectángulo: esquinas redondeadas 93">
              <a:extLst>
                <a:ext uri="{FF2B5EF4-FFF2-40B4-BE49-F238E27FC236}">
                  <a16:creationId xmlns:a16="http://schemas.microsoft.com/office/drawing/2014/main" id="{B182E2D6-FE20-5BFC-E3ED-74B7F9E78153}"/>
                </a:ext>
              </a:extLst>
            </p:cNvPr>
            <p:cNvSpPr/>
            <p:nvPr/>
          </p:nvSpPr>
          <p:spPr>
            <a:xfrm>
              <a:off x="3232260" y="1621216"/>
              <a:ext cx="806188" cy="22208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Present</a:t>
              </a:r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 P.</a:t>
              </a:r>
            </a:p>
          </p:txBody>
        </p:sp>
      </p:grp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D240B3B4-2778-00FA-2F0D-374A8D80D6ED}"/>
              </a:ext>
            </a:extLst>
          </p:cNvPr>
          <p:cNvGrpSpPr/>
          <p:nvPr/>
        </p:nvGrpSpPr>
        <p:grpSpPr>
          <a:xfrm>
            <a:off x="5526751" y="3492797"/>
            <a:ext cx="4160950" cy="1784563"/>
            <a:chOff x="5526751" y="3492797"/>
            <a:chExt cx="4160950" cy="1815019"/>
          </a:xfrm>
        </p:grpSpPr>
        <p:grpSp>
          <p:nvGrpSpPr>
            <p:cNvPr id="97" name="Grupo 96">
              <a:extLst>
                <a:ext uri="{FF2B5EF4-FFF2-40B4-BE49-F238E27FC236}">
                  <a16:creationId xmlns:a16="http://schemas.microsoft.com/office/drawing/2014/main" id="{2ECFB4B6-9425-1BB5-BF17-DB706704275A}"/>
                </a:ext>
              </a:extLst>
            </p:cNvPr>
            <p:cNvGrpSpPr/>
            <p:nvPr/>
          </p:nvGrpSpPr>
          <p:grpSpPr>
            <a:xfrm>
              <a:off x="5526751" y="3492797"/>
              <a:ext cx="4160950" cy="1815019"/>
              <a:chOff x="3984502" y="1852209"/>
              <a:chExt cx="2213697" cy="1279300"/>
            </a:xfrm>
          </p:grpSpPr>
          <p:sp>
            <p:nvSpPr>
              <p:cNvPr id="98" name="Rectángulo: esquinas redondeadas 97">
                <a:extLst>
                  <a:ext uri="{FF2B5EF4-FFF2-40B4-BE49-F238E27FC236}">
                    <a16:creationId xmlns:a16="http://schemas.microsoft.com/office/drawing/2014/main" id="{906B80A3-E916-14F5-0E9E-B563402766B7}"/>
                  </a:ext>
                </a:extLst>
              </p:cNvPr>
              <p:cNvSpPr/>
              <p:nvPr/>
            </p:nvSpPr>
            <p:spPr>
              <a:xfrm>
                <a:off x="3984502" y="1852209"/>
                <a:ext cx="645703" cy="118681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1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Mapa mental</a:t>
                </a:r>
              </a:p>
            </p:txBody>
          </p:sp>
          <p:sp>
            <p:nvSpPr>
              <p:cNvPr id="99" name="Rectángulo: esquinas redondeadas 98">
                <a:extLst>
                  <a:ext uri="{FF2B5EF4-FFF2-40B4-BE49-F238E27FC236}">
                    <a16:creationId xmlns:a16="http://schemas.microsoft.com/office/drawing/2014/main" id="{27275AB4-71EF-E57F-1938-5941AFAE5FD5}"/>
                  </a:ext>
                </a:extLst>
              </p:cNvPr>
              <p:cNvSpPr/>
              <p:nvPr/>
            </p:nvSpPr>
            <p:spPr>
              <a:xfrm>
                <a:off x="4217416" y="1980600"/>
                <a:ext cx="412789" cy="222083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1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Mapa de actores</a:t>
                </a:r>
              </a:p>
            </p:txBody>
          </p:sp>
          <p:sp>
            <p:nvSpPr>
              <p:cNvPr id="100" name="Rectángulo: esquinas redondeadas 99">
                <a:extLst>
                  <a:ext uri="{FF2B5EF4-FFF2-40B4-BE49-F238E27FC236}">
                    <a16:creationId xmlns:a16="http://schemas.microsoft.com/office/drawing/2014/main" id="{13C8E59B-E8A2-6764-DACF-6541326941DF}"/>
                  </a:ext>
                </a:extLst>
              </p:cNvPr>
              <p:cNvSpPr/>
              <p:nvPr/>
            </p:nvSpPr>
            <p:spPr>
              <a:xfrm>
                <a:off x="4648768" y="1978754"/>
                <a:ext cx="412789" cy="227734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1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Roadmap inicial </a:t>
                </a:r>
              </a:p>
            </p:txBody>
          </p:sp>
          <p:sp>
            <p:nvSpPr>
              <p:cNvPr id="101" name="Rectángulo: esquinas redondeadas 100">
                <a:extLst>
                  <a:ext uri="{FF2B5EF4-FFF2-40B4-BE49-F238E27FC236}">
                    <a16:creationId xmlns:a16="http://schemas.microsoft.com/office/drawing/2014/main" id="{34049280-62DA-D735-1455-B9B3A7D250F0}"/>
                  </a:ext>
                </a:extLst>
              </p:cNvPr>
              <p:cNvSpPr/>
              <p:nvPr/>
            </p:nvSpPr>
            <p:spPr>
              <a:xfrm>
                <a:off x="5080120" y="1970890"/>
                <a:ext cx="532517" cy="177047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1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Desarrollo E. </a:t>
                </a:r>
              </a:p>
            </p:txBody>
          </p:sp>
          <p:sp>
            <p:nvSpPr>
              <p:cNvPr id="102" name="Rectángulo: esquinas redondeadas 101">
                <a:extLst>
                  <a:ext uri="{FF2B5EF4-FFF2-40B4-BE49-F238E27FC236}">
                    <a16:creationId xmlns:a16="http://schemas.microsoft.com/office/drawing/2014/main" id="{A145F64B-8A55-DA0C-6AFB-5B348D076275}"/>
                  </a:ext>
                </a:extLst>
              </p:cNvPr>
              <p:cNvSpPr/>
              <p:nvPr/>
            </p:nvSpPr>
            <p:spPr>
              <a:xfrm>
                <a:off x="5080120" y="2171101"/>
                <a:ext cx="476508" cy="177047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1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Crear H. U.</a:t>
                </a:r>
              </a:p>
            </p:txBody>
          </p:sp>
          <p:sp>
            <p:nvSpPr>
              <p:cNvPr id="103" name="Rectángulo: esquinas redondeadas 102">
                <a:extLst>
                  <a:ext uri="{FF2B5EF4-FFF2-40B4-BE49-F238E27FC236}">
                    <a16:creationId xmlns:a16="http://schemas.microsoft.com/office/drawing/2014/main" id="{0463426E-0479-3DEB-1BB3-1AFB42EC7DB3}"/>
                  </a:ext>
                </a:extLst>
              </p:cNvPr>
              <p:cNvSpPr/>
              <p:nvPr/>
            </p:nvSpPr>
            <p:spPr>
              <a:xfrm>
                <a:off x="5087017" y="2571524"/>
                <a:ext cx="498211" cy="193639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1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Crear P. B.</a:t>
                </a:r>
              </a:p>
            </p:txBody>
          </p:sp>
          <p:sp>
            <p:nvSpPr>
              <p:cNvPr id="104" name="Rectángulo: esquinas redondeadas 103">
                <a:extLst>
                  <a:ext uri="{FF2B5EF4-FFF2-40B4-BE49-F238E27FC236}">
                    <a16:creationId xmlns:a16="http://schemas.microsoft.com/office/drawing/2014/main" id="{48356C89-124B-8528-C875-76B3175B1A75}"/>
                  </a:ext>
                </a:extLst>
              </p:cNvPr>
              <p:cNvSpPr/>
              <p:nvPr/>
            </p:nvSpPr>
            <p:spPr>
              <a:xfrm>
                <a:off x="5612637" y="2571524"/>
                <a:ext cx="528088" cy="193639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100" b="1" dirty="0" err="1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Planning</a:t>
                </a:r>
                <a:r>
                  <a:rPr lang="es-CL" sz="11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P.</a:t>
                </a:r>
              </a:p>
            </p:txBody>
          </p:sp>
          <p:sp>
            <p:nvSpPr>
              <p:cNvPr id="105" name="Rectángulo: esquinas redondeadas 104">
                <a:extLst>
                  <a:ext uri="{FF2B5EF4-FFF2-40B4-BE49-F238E27FC236}">
                    <a16:creationId xmlns:a16="http://schemas.microsoft.com/office/drawing/2014/main" id="{322EDE33-CCB2-202D-FA35-8DCE63BDEB2F}"/>
                  </a:ext>
                </a:extLst>
              </p:cNvPr>
              <p:cNvSpPr/>
              <p:nvPr/>
            </p:nvSpPr>
            <p:spPr>
              <a:xfrm>
                <a:off x="5612637" y="2771736"/>
                <a:ext cx="585562" cy="193639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1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Product B. Pr.</a:t>
                </a:r>
              </a:p>
            </p:txBody>
          </p:sp>
          <p:sp>
            <p:nvSpPr>
              <p:cNvPr id="106" name="Rectángulo: esquinas redondeadas 105">
                <a:extLst>
                  <a:ext uri="{FF2B5EF4-FFF2-40B4-BE49-F238E27FC236}">
                    <a16:creationId xmlns:a16="http://schemas.microsoft.com/office/drawing/2014/main" id="{66BE4EEA-AA6F-F53B-14B7-37733BD40E24}"/>
                  </a:ext>
                </a:extLst>
              </p:cNvPr>
              <p:cNvSpPr/>
              <p:nvPr/>
            </p:nvSpPr>
            <p:spPr>
              <a:xfrm>
                <a:off x="5612637" y="2971947"/>
                <a:ext cx="585562" cy="159562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1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User H. M.</a:t>
                </a:r>
              </a:p>
            </p:txBody>
          </p:sp>
        </p:grpSp>
        <p:sp>
          <p:nvSpPr>
            <p:cNvPr id="121" name="Rectángulo: esquinas redondeadas 120">
              <a:extLst>
                <a:ext uri="{FF2B5EF4-FFF2-40B4-BE49-F238E27FC236}">
                  <a16:creationId xmlns:a16="http://schemas.microsoft.com/office/drawing/2014/main" id="{AF74C983-2B18-9302-EEB7-15D5871D5260}"/>
                </a:ext>
              </a:extLst>
            </p:cNvPr>
            <p:cNvSpPr/>
            <p:nvPr/>
          </p:nvSpPr>
          <p:spPr>
            <a:xfrm>
              <a:off x="7644162" y="4220106"/>
              <a:ext cx="895663" cy="26953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Impact</a:t>
              </a:r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M.</a:t>
              </a:r>
            </a:p>
          </p:txBody>
        </p:sp>
      </p:grpSp>
      <p:grpSp>
        <p:nvGrpSpPr>
          <p:cNvPr id="206" name="Grupo 205">
            <a:extLst>
              <a:ext uri="{FF2B5EF4-FFF2-40B4-BE49-F238E27FC236}">
                <a16:creationId xmlns:a16="http://schemas.microsoft.com/office/drawing/2014/main" id="{65282167-8D84-DC03-2ED4-33752C0D75D3}"/>
              </a:ext>
            </a:extLst>
          </p:cNvPr>
          <p:cNvGrpSpPr/>
          <p:nvPr/>
        </p:nvGrpSpPr>
        <p:grpSpPr>
          <a:xfrm>
            <a:off x="8594561" y="5383089"/>
            <a:ext cx="10257349" cy="1876056"/>
            <a:chOff x="8594561" y="5383089"/>
            <a:chExt cx="10257349" cy="1876056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9517B2EE-7D49-4122-2024-9D53906DA7EA}"/>
                </a:ext>
              </a:extLst>
            </p:cNvPr>
            <p:cNvSpPr/>
            <p:nvPr/>
          </p:nvSpPr>
          <p:spPr>
            <a:xfrm>
              <a:off x="8594561" y="5383089"/>
              <a:ext cx="1100645" cy="19538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Crear Tareas</a:t>
              </a:r>
            </a:p>
          </p:txBody>
        </p:sp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AA66440F-C728-E61C-8A2A-5881EE669801}"/>
                </a:ext>
              </a:extLst>
            </p:cNvPr>
            <p:cNvSpPr/>
            <p:nvPr/>
          </p:nvSpPr>
          <p:spPr>
            <a:xfrm>
              <a:off x="10391184" y="5383089"/>
              <a:ext cx="1100645" cy="13089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Sprint </a:t>
              </a:r>
              <a:r>
                <a:rPr lang="es-CL" sz="11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Planning</a:t>
              </a:r>
              <a:endParaRPr lang="es-CL" sz="11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F4C5F78A-87B0-5409-49BE-DEE84F2270C3}"/>
                </a:ext>
              </a:extLst>
            </p:cNvPr>
            <p:cNvSpPr/>
            <p:nvPr/>
          </p:nvSpPr>
          <p:spPr>
            <a:xfrm>
              <a:off x="10447873" y="5547941"/>
              <a:ext cx="1100645" cy="13089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Crear 1er S. B.</a:t>
              </a:r>
            </a:p>
          </p:txBody>
        </p:sp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746B9310-D271-BD0B-DAE4-8F2C7D925A38}"/>
                </a:ext>
              </a:extLst>
            </p:cNvPr>
            <p:cNvSpPr/>
            <p:nvPr/>
          </p:nvSpPr>
          <p:spPr>
            <a:xfrm>
              <a:off x="10430171" y="5706432"/>
              <a:ext cx="1100645" cy="14311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Crear S. (Trello)</a:t>
              </a:r>
            </a:p>
          </p:txBody>
        </p: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8BB902EB-4CC0-71ED-6B2E-2035419800BD}"/>
                </a:ext>
              </a:extLst>
            </p:cNvPr>
            <p:cNvSpPr/>
            <p:nvPr/>
          </p:nvSpPr>
          <p:spPr>
            <a:xfrm>
              <a:off x="11604873" y="5712918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Seguimiento Trello</a:t>
              </a:r>
            </a:p>
          </p:txBody>
        </p: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E0A91480-FF51-63B2-23A1-469C62DF0C20}"/>
                </a:ext>
              </a:extLst>
            </p:cNvPr>
            <p:cNvSpPr/>
            <p:nvPr/>
          </p:nvSpPr>
          <p:spPr>
            <a:xfrm>
              <a:off x="12836195" y="5709384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Seguimiento Trello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53365CB0-EE64-2236-FEDA-D266DA1C452A}"/>
                </a:ext>
              </a:extLst>
            </p:cNvPr>
            <p:cNvSpPr/>
            <p:nvPr/>
          </p:nvSpPr>
          <p:spPr>
            <a:xfrm>
              <a:off x="14048572" y="5710513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Seguimiento Trello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24C86E01-C7CB-FFA9-E614-D016E63EC977}"/>
                </a:ext>
              </a:extLst>
            </p:cNvPr>
            <p:cNvSpPr/>
            <p:nvPr/>
          </p:nvSpPr>
          <p:spPr>
            <a:xfrm>
              <a:off x="15252141" y="5709383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Seguimiento Trello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A9311FFF-A0C5-8AA9-8B49-98CF382ADC57}"/>
                </a:ext>
              </a:extLst>
            </p:cNvPr>
            <p:cNvSpPr/>
            <p:nvPr/>
          </p:nvSpPr>
          <p:spPr>
            <a:xfrm>
              <a:off x="16461650" y="5716243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Seguimiento Trello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323C1D20-1E41-B711-876B-8223B0D91247}"/>
                </a:ext>
              </a:extLst>
            </p:cNvPr>
            <p:cNvSpPr/>
            <p:nvPr/>
          </p:nvSpPr>
          <p:spPr>
            <a:xfrm>
              <a:off x="11604873" y="5872281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Daily</a:t>
              </a:r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Meeting</a:t>
              </a:r>
            </a:p>
          </p:txBody>
        </p:sp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3AE31E51-BDA4-355A-5C4B-E2087AF3BA1B}"/>
                </a:ext>
              </a:extLst>
            </p:cNvPr>
            <p:cNvSpPr/>
            <p:nvPr/>
          </p:nvSpPr>
          <p:spPr>
            <a:xfrm>
              <a:off x="12836195" y="5868747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Daily Meeting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4B8603DC-2B2A-D553-5AD2-9D5FCA963B25}"/>
                </a:ext>
              </a:extLst>
            </p:cNvPr>
            <p:cNvSpPr/>
            <p:nvPr/>
          </p:nvSpPr>
          <p:spPr>
            <a:xfrm>
              <a:off x="14048572" y="5869876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Daily Meeting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B75A9D63-F62D-71B2-6BEB-DAF458FC2D71}"/>
                </a:ext>
              </a:extLst>
            </p:cNvPr>
            <p:cNvSpPr/>
            <p:nvPr/>
          </p:nvSpPr>
          <p:spPr>
            <a:xfrm>
              <a:off x="15252141" y="5868746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Daily Meeting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0A0DDA91-EDE7-D812-1082-048BB319DDDB}"/>
                </a:ext>
              </a:extLst>
            </p:cNvPr>
            <p:cNvSpPr/>
            <p:nvPr/>
          </p:nvSpPr>
          <p:spPr>
            <a:xfrm>
              <a:off x="16461650" y="5875606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Daily Meeting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19A5F2DE-ADBE-ABB1-B8A1-3F2B0831F052}"/>
                </a:ext>
              </a:extLst>
            </p:cNvPr>
            <p:cNvSpPr/>
            <p:nvPr/>
          </p:nvSpPr>
          <p:spPr>
            <a:xfrm>
              <a:off x="11604873" y="6032002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</a:t>
              </a:r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es-CL" sz="9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Burndown</a:t>
              </a:r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C.</a:t>
              </a:r>
            </a:p>
          </p:txBody>
        </p:sp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B74EF26A-41D0-E7BF-52CA-3C0E5F5AA85D}"/>
                </a:ext>
              </a:extLst>
            </p:cNvPr>
            <p:cNvSpPr/>
            <p:nvPr/>
          </p:nvSpPr>
          <p:spPr>
            <a:xfrm>
              <a:off x="12836195" y="6028468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Seg. Burndown C.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344B4AC2-8C84-7A9C-1043-6FE5DDF30C42}"/>
                </a:ext>
              </a:extLst>
            </p:cNvPr>
            <p:cNvSpPr/>
            <p:nvPr/>
          </p:nvSpPr>
          <p:spPr>
            <a:xfrm>
              <a:off x="14048572" y="6029597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Seg. Burndown C.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F20BAE6A-590F-78E3-E66D-A6650397B942}"/>
                </a:ext>
              </a:extLst>
            </p:cNvPr>
            <p:cNvSpPr/>
            <p:nvPr/>
          </p:nvSpPr>
          <p:spPr>
            <a:xfrm>
              <a:off x="15252141" y="6028467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</a:t>
              </a:r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es-CL" sz="9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Burndown</a:t>
              </a:r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C.</a:t>
              </a:r>
            </a:p>
          </p:txBody>
        </p:sp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C97732AD-85F9-30B0-772F-88BE90E46C13}"/>
                </a:ext>
              </a:extLst>
            </p:cNvPr>
            <p:cNvSpPr/>
            <p:nvPr/>
          </p:nvSpPr>
          <p:spPr>
            <a:xfrm>
              <a:off x="16461650" y="6035327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Seg. Burndown C.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Rectángulo: esquinas redondeadas 45">
              <a:extLst>
                <a:ext uri="{FF2B5EF4-FFF2-40B4-BE49-F238E27FC236}">
                  <a16:creationId xmlns:a16="http://schemas.microsoft.com/office/drawing/2014/main" id="{A033CC4C-C698-54D6-C7B7-9F4CA2E50574}"/>
                </a:ext>
              </a:extLst>
            </p:cNvPr>
            <p:cNvSpPr/>
            <p:nvPr/>
          </p:nvSpPr>
          <p:spPr>
            <a:xfrm>
              <a:off x="11604873" y="6186744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effectLst/>
                </a:rPr>
                <a:t>E-001/H-001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38435FF0-03B5-EE42-F3D6-0C910869EB23}"/>
                </a:ext>
              </a:extLst>
            </p:cNvPr>
            <p:cNvSpPr/>
            <p:nvPr/>
          </p:nvSpPr>
          <p:spPr>
            <a:xfrm>
              <a:off x="12836195" y="6183210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E-002/H-001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Rectángulo: esquinas redondeadas 47">
              <a:extLst>
                <a:ext uri="{FF2B5EF4-FFF2-40B4-BE49-F238E27FC236}">
                  <a16:creationId xmlns:a16="http://schemas.microsoft.com/office/drawing/2014/main" id="{69A35D51-3D8B-72CD-AB55-B0715DDAAA4E}"/>
                </a:ext>
              </a:extLst>
            </p:cNvPr>
            <p:cNvSpPr/>
            <p:nvPr/>
          </p:nvSpPr>
          <p:spPr>
            <a:xfrm>
              <a:off x="14048572" y="6184339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E-002/H-001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Rectángulo: esquinas redondeadas 60">
              <a:extLst>
                <a:ext uri="{FF2B5EF4-FFF2-40B4-BE49-F238E27FC236}">
                  <a16:creationId xmlns:a16="http://schemas.microsoft.com/office/drawing/2014/main" id="{CF9211BF-56C6-D10A-7222-F2BABFB084E9}"/>
                </a:ext>
              </a:extLst>
            </p:cNvPr>
            <p:cNvSpPr/>
            <p:nvPr/>
          </p:nvSpPr>
          <p:spPr>
            <a:xfrm>
              <a:off x="15252141" y="6183209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E-004/H-001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Rectángulo: esquinas redondeadas 61">
              <a:extLst>
                <a:ext uri="{FF2B5EF4-FFF2-40B4-BE49-F238E27FC236}">
                  <a16:creationId xmlns:a16="http://schemas.microsoft.com/office/drawing/2014/main" id="{26FFF0B6-FF6A-0DEE-B7B2-474D1125FE67}"/>
                </a:ext>
              </a:extLst>
            </p:cNvPr>
            <p:cNvSpPr/>
            <p:nvPr/>
          </p:nvSpPr>
          <p:spPr>
            <a:xfrm>
              <a:off x="16461650" y="6190069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E-004/H-001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Rectángulo: esquinas redondeadas 65">
              <a:extLst>
                <a:ext uri="{FF2B5EF4-FFF2-40B4-BE49-F238E27FC236}">
                  <a16:creationId xmlns:a16="http://schemas.microsoft.com/office/drawing/2014/main" id="{B691E5C0-41E5-DFEA-D270-871352E77626}"/>
                </a:ext>
              </a:extLst>
            </p:cNvPr>
            <p:cNvSpPr/>
            <p:nvPr/>
          </p:nvSpPr>
          <p:spPr>
            <a:xfrm>
              <a:off x="11608355" y="6344811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E-001/H-002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Rectángulo: esquinas redondeadas 66">
              <a:extLst>
                <a:ext uri="{FF2B5EF4-FFF2-40B4-BE49-F238E27FC236}">
                  <a16:creationId xmlns:a16="http://schemas.microsoft.com/office/drawing/2014/main" id="{F047451E-126D-BD4D-46E2-DD04AD0CCFE5}"/>
                </a:ext>
              </a:extLst>
            </p:cNvPr>
            <p:cNvSpPr/>
            <p:nvPr/>
          </p:nvSpPr>
          <p:spPr>
            <a:xfrm>
              <a:off x="12839677" y="6341277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E-002/H-002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ángulo: esquinas redondeadas 67">
              <a:extLst>
                <a:ext uri="{FF2B5EF4-FFF2-40B4-BE49-F238E27FC236}">
                  <a16:creationId xmlns:a16="http://schemas.microsoft.com/office/drawing/2014/main" id="{559059A0-B7FF-FACF-FEA5-9943617DE05C}"/>
                </a:ext>
              </a:extLst>
            </p:cNvPr>
            <p:cNvSpPr/>
            <p:nvPr/>
          </p:nvSpPr>
          <p:spPr>
            <a:xfrm>
              <a:off x="14052054" y="6342406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E-002/H-002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Rectángulo: esquinas redondeadas 68">
              <a:extLst>
                <a:ext uri="{FF2B5EF4-FFF2-40B4-BE49-F238E27FC236}">
                  <a16:creationId xmlns:a16="http://schemas.microsoft.com/office/drawing/2014/main" id="{38A3D896-9CB7-FC45-E28C-2F919A9AB862}"/>
                </a:ext>
              </a:extLst>
            </p:cNvPr>
            <p:cNvSpPr/>
            <p:nvPr/>
          </p:nvSpPr>
          <p:spPr>
            <a:xfrm>
              <a:off x="15255623" y="6341276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E-004/H-002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Rectángulo: esquinas redondeadas 69">
              <a:extLst>
                <a:ext uri="{FF2B5EF4-FFF2-40B4-BE49-F238E27FC236}">
                  <a16:creationId xmlns:a16="http://schemas.microsoft.com/office/drawing/2014/main" id="{A847745D-9674-55B4-FDA7-1259B8367591}"/>
                </a:ext>
              </a:extLst>
            </p:cNvPr>
            <p:cNvSpPr/>
            <p:nvPr/>
          </p:nvSpPr>
          <p:spPr>
            <a:xfrm>
              <a:off x="16465132" y="6348136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E-004/H-002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Rectángulo: esquinas redondeadas 70">
              <a:extLst>
                <a:ext uri="{FF2B5EF4-FFF2-40B4-BE49-F238E27FC236}">
                  <a16:creationId xmlns:a16="http://schemas.microsoft.com/office/drawing/2014/main" id="{8F94DDCC-5E35-A98D-077A-F1D777C55AAC}"/>
                </a:ext>
              </a:extLst>
            </p:cNvPr>
            <p:cNvSpPr/>
            <p:nvPr/>
          </p:nvSpPr>
          <p:spPr>
            <a:xfrm>
              <a:off x="11603584" y="6501882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effectLst/>
                </a:rPr>
                <a:t>E-001/H-003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ángulo: esquinas redondeadas 71">
              <a:extLst>
                <a:ext uri="{FF2B5EF4-FFF2-40B4-BE49-F238E27FC236}">
                  <a16:creationId xmlns:a16="http://schemas.microsoft.com/office/drawing/2014/main" id="{DB314C14-554F-4452-FED7-217C15BF71B0}"/>
                </a:ext>
              </a:extLst>
            </p:cNvPr>
            <p:cNvSpPr/>
            <p:nvPr/>
          </p:nvSpPr>
          <p:spPr>
            <a:xfrm>
              <a:off x="12834906" y="6498348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E-004/H-001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Rectángulo: esquinas redondeadas 72">
              <a:extLst>
                <a:ext uri="{FF2B5EF4-FFF2-40B4-BE49-F238E27FC236}">
                  <a16:creationId xmlns:a16="http://schemas.microsoft.com/office/drawing/2014/main" id="{931F83BC-BBB9-1DD6-5EFC-3BEB8EDE8169}"/>
                </a:ext>
              </a:extLst>
            </p:cNvPr>
            <p:cNvSpPr/>
            <p:nvPr/>
          </p:nvSpPr>
          <p:spPr>
            <a:xfrm>
              <a:off x="14047283" y="6499477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E-004/H-001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Rectángulo: esquinas redondeadas 73">
              <a:extLst>
                <a:ext uri="{FF2B5EF4-FFF2-40B4-BE49-F238E27FC236}">
                  <a16:creationId xmlns:a16="http://schemas.microsoft.com/office/drawing/2014/main" id="{E06C8888-5AB7-EAEC-7BFF-B62890173D1B}"/>
                </a:ext>
              </a:extLst>
            </p:cNvPr>
            <p:cNvSpPr/>
            <p:nvPr/>
          </p:nvSpPr>
          <p:spPr>
            <a:xfrm>
              <a:off x="15250852" y="6498347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E-0﻿03/H-001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Rectángulo: esquinas redondeadas 74">
              <a:extLst>
                <a:ext uri="{FF2B5EF4-FFF2-40B4-BE49-F238E27FC236}">
                  <a16:creationId xmlns:a16="http://schemas.microsoft.com/office/drawing/2014/main" id="{0FA88063-67F9-DC8F-60C8-FA36AFC6B4FF}"/>
                </a:ext>
              </a:extLst>
            </p:cNvPr>
            <p:cNvSpPr/>
            <p:nvPr/>
          </p:nvSpPr>
          <p:spPr>
            <a:xfrm>
              <a:off x="16460361" y="6505207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IMPEDIMENT LOG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ángulo: esquinas redondeadas 75">
              <a:extLst>
                <a:ext uri="{FF2B5EF4-FFF2-40B4-BE49-F238E27FC236}">
                  <a16:creationId xmlns:a16="http://schemas.microsoft.com/office/drawing/2014/main" id="{5C07ACC9-1EC4-7912-F554-89E69E3C52BA}"/>
                </a:ext>
              </a:extLst>
            </p:cNvPr>
            <p:cNvSpPr/>
            <p:nvPr/>
          </p:nvSpPr>
          <p:spPr>
            <a:xfrm>
              <a:off x="11603584" y="6662525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E-005/H-001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ángulo: esquinas redondeadas 76">
              <a:extLst>
                <a:ext uri="{FF2B5EF4-FFF2-40B4-BE49-F238E27FC236}">
                  <a16:creationId xmlns:a16="http://schemas.microsoft.com/office/drawing/2014/main" id="{5922649E-FFDD-7D67-0EAB-4BDD0D5F633C}"/>
                </a:ext>
              </a:extLst>
            </p:cNvPr>
            <p:cNvSpPr/>
            <p:nvPr/>
          </p:nvSpPr>
          <p:spPr>
            <a:xfrm>
              <a:off x="12834906" y="6658991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E-004/H-003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Rectángulo: esquinas redondeadas 78">
              <a:extLst>
                <a:ext uri="{FF2B5EF4-FFF2-40B4-BE49-F238E27FC236}">
                  <a16:creationId xmlns:a16="http://schemas.microsoft.com/office/drawing/2014/main" id="{7E50FB4D-0301-5A8D-D085-18024ECF30B4}"/>
                </a:ext>
              </a:extLst>
            </p:cNvPr>
            <p:cNvSpPr/>
            <p:nvPr/>
          </p:nvSpPr>
          <p:spPr>
            <a:xfrm>
              <a:off x="14047283" y="6660120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E-004/H-002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" name="Rectángulo: esquinas redondeadas 106">
              <a:extLst>
                <a:ext uri="{FF2B5EF4-FFF2-40B4-BE49-F238E27FC236}">
                  <a16:creationId xmlns:a16="http://schemas.microsoft.com/office/drawing/2014/main" id="{3F81CDE5-ED6C-6CDC-F836-89398D77D1D3}"/>
                </a:ext>
              </a:extLst>
            </p:cNvPr>
            <p:cNvSpPr/>
            <p:nvPr/>
          </p:nvSpPr>
          <p:spPr>
            <a:xfrm>
              <a:off x="15250852" y="6658990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E-003/H-002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9" name="Rectángulo: esquinas redondeadas 108">
              <a:extLst>
                <a:ext uri="{FF2B5EF4-FFF2-40B4-BE49-F238E27FC236}">
                  <a16:creationId xmlns:a16="http://schemas.microsoft.com/office/drawing/2014/main" id="{A5AF28FE-0501-5A41-83C9-DFC42CD57EB1}"/>
                </a:ext>
              </a:extLst>
            </p:cNvPr>
            <p:cNvSpPr/>
            <p:nvPr/>
          </p:nvSpPr>
          <p:spPr>
            <a:xfrm>
              <a:off x="11603584" y="6811021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effectLst/>
                </a:rPr>
                <a:t>E-005/H-002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0" name="Rectángulo: esquinas redondeadas 109">
              <a:extLst>
                <a:ext uri="{FF2B5EF4-FFF2-40B4-BE49-F238E27FC236}">
                  <a16:creationId xmlns:a16="http://schemas.microsoft.com/office/drawing/2014/main" id="{7EF2C771-B21B-C978-0D8A-5B9EBAD5FDE4}"/>
                </a:ext>
              </a:extLst>
            </p:cNvPr>
            <p:cNvSpPr/>
            <p:nvPr/>
          </p:nvSpPr>
          <p:spPr>
            <a:xfrm>
              <a:off x="12834906" y="6807487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E-005/H-004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1" name="Rectángulo: esquinas redondeadas 110">
              <a:extLst>
                <a:ext uri="{FF2B5EF4-FFF2-40B4-BE49-F238E27FC236}">
                  <a16:creationId xmlns:a16="http://schemas.microsoft.com/office/drawing/2014/main" id="{320D95E1-B394-4008-44A1-6D64C40E7A89}"/>
                </a:ext>
              </a:extLst>
            </p:cNvPr>
            <p:cNvSpPr/>
            <p:nvPr/>
          </p:nvSpPr>
          <p:spPr>
            <a:xfrm>
              <a:off x="14047283" y="6808616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IMPEDIMENT LOG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2" name="Rectángulo: esquinas redondeadas 111">
              <a:extLst>
                <a:ext uri="{FF2B5EF4-FFF2-40B4-BE49-F238E27FC236}">
                  <a16:creationId xmlns:a16="http://schemas.microsoft.com/office/drawing/2014/main" id="{E9D4DDC0-18E7-89CD-7265-2727A43FE808}"/>
                </a:ext>
              </a:extLst>
            </p:cNvPr>
            <p:cNvSpPr/>
            <p:nvPr/>
          </p:nvSpPr>
          <p:spPr>
            <a:xfrm>
              <a:off x="15250852" y="6807486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IMPEDIMENT LOG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4" name="Rectángulo: esquinas redondeadas 113">
              <a:extLst>
                <a:ext uri="{FF2B5EF4-FFF2-40B4-BE49-F238E27FC236}">
                  <a16:creationId xmlns:a16="http://schemas.microsoft.com/office/drawing/2014/main" id="{3578CFDD-9E02-A2B7-2D8C-8EA07541CBC9}"/>
                </a:ext>
              </a:extLst>
            </p:cNvPr>
            <p:cNvSpPr/>
            <p:nvPr/>
          </p:nvSpPr>
          <p:spPr>
            <a:xfrm>
              <a:off x="11603584" y="6965628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E-005/H-003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5" name="Rectángulo: esquinas redondeadas 114">
              <a:extLst>
                <a:ext uri="{FF2B5EF4-FFF2-40B4-BE49-F238E27FC236}">
                  <a16:creationId xmlns:a16="http://schemas.microsoft.com/office/drawing/2014/main" id="{7597342D-04CB-2C0F-36F6-3EA22C2DBE4C}"/>
                </a:ext>
              </a:extLst>
            </p:cNvPr>
            <p:cNvSpPr/>
            <p:nvPr/>
          </p:nvSpPr>
          <p:spPr>
            <a:xfrm>
              <a:off x="12834906" y="6962094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IMP﻿EDIMENT LOG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9" name="Rectángulo: esquinas redondeadas 118">
              <a:extLst>
                <a:ext uri="{FF2B5EF4-FFF2-40B4-BE49-F238E27FC236}">
                  <a16:creationId xmlns:a16="http://schemas.microsoft.com/office/drawing/2014/main" id="{767B2DD9-8735-4045-6F92-2899D0853EBA}"/>
                </a:ext>
              </a:extLst>
            </p:cNvPr>
            <p:cNvSpPr/>
            <p:nvPr/>
          </p:nvSpPr>
          <p:spPr>
            <a:xfrm>
              <a:off x="11604608" y="7122519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IMPEDIMENT LOG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2" name="Rectángulo: esquinas redondeadas 181">
              <a:extLst>
                <a:ext uri="{FF2B5EF4-FFF2-40B4-BE49-F238E27FC236}">
                  <a16:creationId xmlns:a16="http://schemas.microsoft.com/office/drawing/2014/main" id="{6C5EA43C-5AE4-B978-8BEA-09ECA8F32CD8}"/>
                </a:ext>
              </a:extLst>
            </p:cNvPr>
            <p:cNvSpPr/>
            <p:nvPr/>
          </p:nvSpPr>
          <p:spPr>
            <a:xfrm>
              <a:off x="17694576" y="7032597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Testeo del P.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7" name="Grupo 206">
            <a:extLst>
              <a:ext uri="{FF2B5EF4-FFF2-40B4-BE49-F238E27FC236}">
                <a16:creationId xmlns:a16="http://schemas.microsoft.com/office/drawing/2014/main" id="{76E0323F-E45C-2619-8A53-A13E2FF104D0}"/>
              </a:ext>
            </a:extLst>
          </p:cNvPr>
          <p:cNvGrpSpPr/>
          <p:nvPr/>
        </p:nvGrpSpPr>
        <p:grpSpPr>
          <a:xfrm>
            <a:off x="11603584" y="7449199"/>
            <a:ext cx="7248326" cy="488900"/>
            <a:chOff x="11603584" y="7449199"/>
            <a:chExt cx="7248326" cy="488900"/>
          </a:xfrm>
        </p:grpSpPr>
        <p:sp>
          <p:nvSpPr>
            <p:cNvPr id="183" name="Rectángulo: esquinas redondeadas 182">
              <a:extLst>
                <a:ext uri="{FF2B5EF4-FFF2-40B4-BE49-F238E27FC236}">
                  <a16:creationId xmlns:a16="http://schemas.microsoft.com/office/drawing/2014/main" id="{E07AE6C2-6D47-BF79-9498-3E13783AA8FD}"/>
                </a:ext>
              </a:extLst>
            </p:cNvPr>
            <p:cNvSpPr/>
            <p:nvPr/>
          </p:nvSpPr>
          <p:spPr>
            <a:xfrm>
              <a:off x="11603584" y="7463127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SPRINT REVIEW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4" name="Rectángulo: esquinas redondeadas 183">
              <a:extLst>
                <a:ext uri="{FF2B5EF4-FFF2-40B4-BE49-F238E27FC236}">
                  <a16:creationId xmlns:a16="http://schemas.microsoft.com/office/drawing/2014/main" id="{BC0A0816-7C0B-E7D2-1C10-8DFB5B1F740E}"/>
                </a:ext>
              </a:extLst>
            </p:cNvPr>
            <p:cNvSpPr/>
            <p:nvPr/>
          </p:nvSpPr>
          <p:spPr>
            <a:xfrm>
              <a:off x="11603584" y="7631429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RETROSP. SPRINT 1</a:t>
              </a:r>
            </a:p>
          </p:txBody>
        </p:sp>
        <p:sp>
          <p:nvSpPr>
            <p:cNvPr id="185" name="Rectángulo: esquinas redondeadas 184">
              <a:extLst>
                <a:ext uri="{FF2B5EF4-FFF2-40B4-BE49-F238E27FC236}">
                  <a16:creationId xmlns:a16="http://schemas.microsoft.com/office/drawing/2014/main" id="{9FC5D67C-C6EF-E2EA-A3CC-CC39D478442A}"/>
                </a:ext>
              </a:extLst>
            </p:cNvPr>
            <p:cNvSpPr/>
            <p:nvPr/>
          </p:nvSpPr>
          <p:spPr>
            <a:xfrm>
              <a:off x="11603584" y="7801473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REVIEW</a:t>
              </a:r>
            </a:p>
          </p:txBody>
        </p:sp>
        <p:sp>
          <p:nvSpPr>
            <p:cNvPr id="186" name="Rectángulo: esquinas redondeadas 185">
              <a:extLst>
                <a:ext uri="{FF2B5EF4-FFF2-40B4-BE49-F238E27FC236}">
                  <a16:creationId xmlns:a16="http://schemas.microsoft.com/office/drawing/2014/main" id="{D7F6C40D-5018-C870-8005-53676681FFF0}"/>
                </a:ext>
              </a:extLst>
            </p:cNvPr>
            <p:cNvSpPr/>
            <p:nvPr/>
          </p:nvSpPr>
          <p:spPr>
            <a:xfrm>
              <a:off x="12834906" y="7459593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SPRINT REVIEW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7" name="Rectángulo: esquinas redondeadas 186">
              <a:extLst>
                <a:ext uri="{FF2B5EF4-FFF2-40B4-BE49-F238E27FC236}">
                  <a16:creationId xmlns:a16="http://schemas.microsoft.com/office/drawing/2014/main" id="{FCB24269-C4B6-D00F-AF9D-ACD192EB6DF2}"/>
                </a:ext>
              </a:extLst>
            </p:cNvPr>
            <p:cNvSpPr/>
            <p:nvPr/>
          </p:nvSpPr>
          <p:spPr>
            <a:xfrm>
              <a:off x="12834906" y="7627895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RETROSP. SPRINT 2</a:t>
              </a:r>
            </a:p>
          </p:txBody>
        </p:sp>
        <p:sp>
          <p:nvSpPr>
            <p:cNvPr id="188" name="Rectángulo: esquinas redondeadas 187">
              <a:extLst>
                <a:ext uri="{FF2B5EF4-FFF2-40B4-BE49-F238E27FC236}">
                  <a16:creationId xmlns:a16="http://schemas.microsoft.com/office/drawing/2014/main" id="{08B60182-85F0-014F-640D-D0D96408285C}"/>
                </a:ext>
              </a:extLst>
            </p:cNvPr>
            <p:cNvSpPr/>
            <p:nvPr/>
          </p:nvSpPr>
          <p:spPr>
            <a:xfrm>
              <a:off x="12834906" y="7797939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REVIEW</a:t>
              </a:r>
            </a:p>
          </p:txBody>
        </p:sp>
        <p:sp>
          <p:nvSpPr>
            <p:cNvPr id="189" name="Rectángulo: esquinas redondeadas 188">
              <a:extLst>
                <a:ext uri="{FF2B5EF4-FFF2-40B4-BE49-F238E27FC236}">
                  <a16:creationId xmlns:a16="http://schemas.microsoft.com/office/drawing/2014/main" id="{F167F59E-02F3-B38F-515B-76F0745BFC87}"/>
                </a:ext>
              </a:extLst>
            </p:cNvPr>
            <p:cNvSpPr/>
            <p:nvPr/>
          </p:nvSpPr>
          <p:spPr>
            <a:xfrm>
              <a:off x="14047283" y="7454262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SPRINT REVIEW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0" name="Rectángulo: esquinas redondeadas 189">
              <a:extLst>
                <a:ext uri="{FF2B5EF4-FFF2-40B4-BE49-F238E27FC236}">
                  <a16:creationId xmlns:a16="http://schemas.microsoft.com/office/drawing/2014/main" id="{7D6118AE-7B39-3344-C54F-3E144E0038FE}"/>
                </a:ext>
              </a:extLst>
            </p:cNvPr>
            <p:cNvSpPr/>
            <p:nvPr/>
          </p:nvSpPr>
          <p:spPr>
            <a:xfrm>
              <a:off x="14047283" y="7622564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RETROSP. SPRINT 3</a:t>
              </a:r>
            </a:p>
          </p:txBody>
        </p:sp>
        <p:sp>
          <p:nvSpPr>
            <p:cNvPr id="191" name="Rectángulo: esquinas redondeadas 190">
              <a:extLst>
                <a:ext uri="{FF2B5EF4-FFF2-40B4-BE49-F238E27FC236}">
                  <a16:creationId xmlns:a16="http://schemas.microsoft.com/office/drawing/2014/main" id="{462AC689-2C26-1DC7-AFFC-F9C06E7E3220}"/>
                </a:ext>
              </a:extLst>
            </p:cNvPr>
            <p:cNvSpPr/>
            <p:nvPr/>
          </p:nvSpPr>
          <p:spPr>
            <a:xfrm>
              <a:off x="14047283" y="7792608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REVIEW</a:t>
              </a:r>
            </a:p>
          </p:txBody>
        </p:sp>
        <p:sp>
          <p:nvSpPr>
            <p:cNvPr id="192" name="Rectángulo: esquinas redondeadas 191">
              <a:extLst>
                <a:ext uri="{FF2B5EF4-FFF2-40B4-BE49-F238E27FC236}">
                  <a16:creationId xmlns:a16="http://schemas.microsoft.com/office/drawing/2014/main" id="{D352D6EA-DF22-500B-3C34-88D8C75DF34D}"/>
                </a:ext>
              </a:extLst>
            </p:cNvPr>
            <p:cNvSpPr/>
            <p:nvPr/>
          </p:nvSpPr>
          <p:spPr>
            <a:xfrm>
              <a:off x="15249565" y="7453132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SPRINT REVIEW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" name="Rectángulo: esquinas redondeadas 192">
              <a:extLst>
                <a:ext uri="{FF2B5EF4-FFF2-40B4-BE49-F238E27FC236}">
                  <a16:creationId xmlns:a16="http://schemas.microsoft.com/office/drawing/2014/main" id="{FE2A3C30-8518-1D6C-102C-17DC1B038DB7}"/>
                </a:ext>
              </a:extLst>
            </p:cNvPr>
            <p:cNvSpPr/>
            <p:nvPr/>
          </p:nvSpPr>
          <p:spPr>
            <a:xfrm>
              <a:off x="15249565" y="7621434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RETROSP. SPRINT 4</a:t>
              </a:r>
            </a:p>
          </p:txBody>
        </p:sp>
        <p:sp>
          <p:nvSpPr>
            <p:cNvPr id="194" name="Rectángulo: esquinas redondeadas 193">
              <a:extLst>
                <a:ext uri="{FF2B5EF4-FFF2-40B4-BE49-F238E27FC236}">
                  <a16:creationId xmlns:a16="http://schemas.microsoft.com/office/drawing/2014/main" id="{E4C3DF7B-6595-379B-3E2A-06E9B5D1824B}"/>
                </a:ext>
              </a:extLst>
            </p:cNvPr>
            <p:cNvSpPr/>
            <p:nvPr/>
          </p:nvSpPr>
          <p:spPr>
            <a:xfrm>
              <a:off x="15249565" y="7791478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REVIEW</a:t>
              </a:r>
            </a:p>
          </p:txBody>
        </p:sp>
        <p:sp>
          <p:nvSpPr>
            <p:cNvPr id="198" name="Rectángulo: esquinas redondeadas 197">
              <a:extLst>
                <a:ext uri="{FF2B5EF4-FFF2-40B4-BE49-F238E27FC236}">
                  <a16:creationId xmlns:a16="http://schemas.microsoft.com/office/drawing/2014/main" id="{375A14EB-D48D-D462-0001-895316098916}"/>
                </a:ext>
              </a:extLst>
            </p:cNvPr>
            <p:cNvSpPr/>
            <p:nvPr/>
          </p:nvSpPr>
          <p:spPr>
            <a:xfrm>
              <a:off x="16460361" y="7456836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SPRINT REVIEW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9" name="Rectángulo: esquinas redondeadas 198">
              <a:extLst>
                <a:ext uri="{FF2B5EF4-FFF2-40B4-BE49-F238E27FC236}">
                  <a16:creationId xmlns:a16="http://schemas.microsoft.com/office/drawing/2014/main" id="{80ED2D06-C128-A797-E22E-EA8059DCB1AC}"/>
                </a:ext>
              </a:extLst>
            </p:cNvPr>
            <p:cNvSpPr/>
            <p:nvPr/>
          </p:nvSpPr>
          <p:spPr>
            <a:xfrm>
              <a:off x="16460361" y="7625138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RETROSP. SPRINT 5</a:t>
              </a:r>
            </a:p>
          </p:txBody>
        </p:sp>
        <p:sp>
          <p:nvSpPr>
            <p:cNvPr id="200" name="Rectángulo: esquinas redondeadas 199">
              <a:extLst>
                <a:ext uri="{FF2B5EF4-FFF2-40B4-BE49-F238E27FC236}">
                  <a16:creationId xmlns:a16="http://schemas.microsoft.com/office/drawing/2014/main" id="{D79DC1C8-A490-45EF-04D8-1B292D0B1DB2}"/>
                </a:ext>
              </a:extLst>
            </p:cNvPr>
            <p:cNvSpPr/>
            <p:nvPr/>
          </p:nvSpPr>
          <p:spPr>
            <a:xfrm>
              <a:off x="16460361" y="7795182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REVIEW</a:t>
              </a:r>
            </a:p>
          </p:txBody>
        </p:sp>
        <p:sp>
          <p:nvSpPr>
            <p:cNvPr id="201" name="Rectángulo: esquinas redondeadas 200">
              <a:extLst>
                <a:ext uri="{FF2B5EF4-FFF2-40B4-BE49-F238E27FC236}">
                  <a16:creationId xmlns:a16="http://schemas.microsoft.com/office/drawing/2014/main" id="{4CED5A9D-13A9-CEEE-2FEA-050A2533E9DC}"/>
                </a:ext>
              </a:extLst>
            </p:cNvPr>
            <p:cNvSpPr/>
            <p:nvPr/>
          </p:nvSpPr>
          <p:spPr>
            <a:xfrm>
              <a:off x="17694576" y="7449199"/>
              <a:ext cx="1157334" cy="15806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Retrospectiva P.</a:t>
              </a:r>
            </a:p>
          </p:txBody>
        </p:sp>
      </p:grpSp>
      <p:grpSp>
        <p:nvGrpSpPr>
          <p:cNvPr id="208" name="Grupo 207">
            <a:extLst>
              <a:ext uri="{FF2B5EF4-FFF2-40B4-BE49-F238E27FC236}">
                <a16:creationId xmlns:a16="http://schemas.microsoft.com/office/drawing/2014/main" id="{DF0533F7-7653-177F-FA53-C12226C7015C}"/>
              </a:ext>
            </a:extLst>
          </p:cNvPr>
          <p:cNvGrpSpPr/>
          <p:nvPr/>
        </p:nvGrpSpPr>
        <p:grpSpPr>
          <a:xfrm>
            <a:off x="17694576" y="9388474"/>
            <a:ext cx="2371023" cy="457200"/>
            <a:chOff x="17694576" y="9388474"/>
            <a:chExt cx="2371023" cy="457200"/>
          </a:xfrm>
        </p:grpSpPr>
        <p:sp>
          <p:nvSpPr>
            <p:cNvPr id="202" name="Rectángulo: esquinas redondeadas 201">
              <a:extLst>
                <a:ext uri="{FF2B5EF4-FFF2-40B4-BE49-F238E27FC236}">
                  <a16:creationId xmlns:a16="http://schemas.microsoft.com/office/drawing/2014/main" id="{1F5EA04A-7EC4-3B06-8AC0-F3FB1EEF72B9}"/>
                </a:ext>
              </a:extLst>
            </p:cNvPr>
            <p:cNvSpPr/>
            <p:nvPr/>
          </p:nvSpPr>
          <p:spPr>
            <a:xfrm>
              <a:off x="17694576" y="9397540"/>
              <a:ext cx="1157334" cy="20999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Plan de </a:t>
              </a:r>
              <a:r>
                <a:rPr lang="es-CL" sz="9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lanz</a:t>
              </a:r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03" name="Rectángulo: esquinas redondeadas 202">
              <a:extLst>
                <a:ext uri="{FF2B5EF4-FFF2-40B4-BE49-F238E27FC236}">
                  <a16:creationId xmlns:a16="http://schemas.microsoft.com/office/drawing/2014/main" id="{1886AEF8-700B-7C42-40FE-320F8C56D444}"/>
                </a:ext>
              </a:extLst>
            </p:cNvPr>
            <p:cNvSpPr/>
            <p:nvPr/>
          </p:nvSpPr>
          <p:spPr>
            <a:xfrm>
              <a:off x="17694576" y="9635681"/>
              <a:ext cx="1157334" cy="20999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Documento Pr.</a:t>
              </a:r>
            </a:p>
          </p:txBody>
        </p:sp>
        <p:sp>
          <p:nvSpPr>
            <p:cNvPr id="204" name="Rectángulo: esquinas redondeadas 203">
              <a:extLst>
                <a:ext uri="{FF2B5EF4-FFF2-40B4-BE49-F238E27FC236}">
                  <a16:creationId xmlns:a16="http://schemas.microsoft.com/office/drawing/2014/main" id="{C5151F8F-F699-978A-2070-880097C48DAA}"/>
                </a:ext>
              </a:extLst>
            </p:cNvPr>
            <p:cNvSpPr/>
            <p:nvPr/>
          </p:nvSpPr>
          <p:spPr>
            <a:xfrm>
              <a:off x="18908265" y="9388474"/>
              <a:ext cx="1157334" cy="20999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Release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" name="Rectángulo: esquinas redondeadas 204">
              <a:extLst>
                <a:ext uri="{FF2B5EF4-FFF2-40B4-BE49-F238E27FC236}">
                  <a16:creationId xmlns:a16="http://schemas.microsoft.com/office/drawing/2014/main" id="{E118541B-0330-5335-27EC-60708F8E82D7}"/>
                </a:ext>
              </a:extLst>
            </p:cNvPr>
            <p:cNvSpPr/>
            <p:nvPr/>
          </p:nvSpPr>
          <p:spPr>
            <a:xfrm>
              <a:off x="18908265" y="9626615"/>
              <a:ext cx="1157334" cy="20999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Implementación f.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60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83778-38FC-0E74-2ABE-B627CAB09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2476D723-032A-4270-1437-362DF0633C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63184C9-9B46-B32A-3BC3-AB2EBA69FC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61E3935A-FEA5-67C7-F73B-022B202C3F9A}"/>
              </a:ext>
            </a:extLst>
          </p:cNvPr>
          <p:cNvSpPr txBox="1"/>
          <p:nvPr/>
        </p:nvSpPr>
        <p:spPr>
          <a:xfrm>
            <a:off x="5394325" y="1399143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TOPOLOGÍA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EC1BD9-5BBB-E924-2CBF-EB4F525CD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540" y="2301875"/>
            <a:ext cx="7385586" cy="794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84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1539</TotalTime>
  <Words>1171</Words>
  <Application>Microsoft Office PowerPoint</Application>
  <PresentationFormat>Personalizado</PresentationFormat>
  <Paragraphs>310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03</dc:title>
  <dc:creator>Gabriel Mendez F.</dc:creator>
  <cp:lastModifiedBy>EIMY GRACE HENRIQUEZ PARDO</cp:lastModifiedBy>
  <cp:revision>31</cp:revision>
  <dcterms:created xsi:type="dcterms:W3CDTF">2021-04-02T01:36:00Z</dcterms:created>
  <dcterms:modified xsi:type="dcterms:W3CDTF">2024-11-21T20:34:58Z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</Properties>
</file>